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56" r:id="rId5"/>
    <p:sldId id="283" r:id="rId6"/>
    <p:sldId id="262" r:id="rId7"/>
    <p:sldId id="273" r:id="rId8"/>
    <p:sldId id="279" r:id="rId9"/>
    <p:sldId id="306" r:id="rId10"/>
    <p:sldId id="319" r:id="rId11"/>
    <p:sldId id="339" r:id="rId12"/>
    <p:sldId id="338" r:id="rId13"/>
    <p:sldId id="329" r:id="rId14"/>
    <p:sldId id="321" r:id="rId15"/>
    <p:sldId id="340" r:id="rId16"/>
    <p:sldId id="328" r:id="rId17"/>
    <p:sldId id="282" r:id="rId18"/>
    <p:sldId id="330" r:id="rId19"/>
    <p:sldId id="332" r:id="rId20"/>
    <p:sldId id="333" r:id="rId21"/>
    <p:sldId id="341" r:id="rId22"/>
    <p:sldId id="327" r:id="rId23"/>
  </p:sldIdLst>
  <p:sldSz cx="32759650" cy="21599525"/>
  <p:notesSz cx="6858000" cy="9144000"/>
  <p:defaultTextStyle>
    <a:defPPr>
      <a:defRPr lang="en-US"/>
    </a:defPPr>
    <a:lvl1pPr marL="0" algn="l" defTabSz="2609240" rtl="0" eaLnBrk="1" latinLnBrk="0" hangingPunct="1">
      <a:defRPr sz="5136" kern="1200">
        <a:solidFill>
          <a:schemeClr val="tx1"/>
        </a:solidFill>
        <a:latin typeface="+mn-lt"/>
        <a:ea typeface="+mn-ea"/>
        <a:cs typeface="+mn-cs"/>
      </a:defRPr>
    </a:lvl1pPr>
    <a:lvl2pPr marL="1304620" algn="l" defTabSz="2609240" rtl="0" eaLnBrk="1" latinLnBrk="0" hangingPunct="1">
      <a:defRPr sz="5136" kern="1200">
        <a:solidFill>
          <a:schemeClr val="tx1"/>
        </a:solidFill>
        <a:latin typeface="+mn-lt"/>
        <a:ea typeface="+mn-ea"/>
        <a:cs typeface="+mn-cs"/>
      </a:defRPr>
    </a:lvl2pPr>
    <a:lvl3pPr marL="2609240" algn="l" defTabSz="2609240" rtl="0" eaLnBrk="1" latinLnBrk="0" hangingPunct="1">
      <a:defRPr sz="5136" kern="1200">
        <a:solidFill>
          <a:schemeClr val="tx1"/>
        </a:solidFill>
        <a:latin typeface="+mn-lt"/>
        <a:ea typeface="+mn-ea"/>
        <a:cs typeface="+mn-cs"/>
      </a:defRPr>
    </a:lvl3pPr>
    <a:lvl4pPr marL="3913861" algn="l" defTabSz="2609240" rtl="0" eaLnBrk="1" latinLnBrk="0" hangingPunct="1">
      <a:defRPr sz="5136" kern="1200">
        <a:solidFill>
          <a:schemeClr val="tx1"/>
        </a:solidFill>
        <a:latin typeface="+mn-lt"/>
        <a:ea typeface="+mn-ea"/>
        <a:cs typeface="+mn-cs"/>
      </a:defRPr>
    </a:lvl4pPr>
    <a:lvl5pPr marL="5218481" algn="l" defTabSz="2609240" rtl="0" eaLnBrk="1" latinLnBrk="0" hangingPunct="1">
      <a:defRPr sz="5136" kern="1200">
        <a:solidFill>
          <a:schemeClr val="tx1"/>
        </a:solidFill>
        <a:latin typeface="+mn-lt"/>
        <a:ea typeface="+mn-ea"/>
        <a:cs typeface="+mn-cs"/>
      </a:defRPr>
    </a:lvl5pPr>
    <a:lvl6pPr marL="6523101" algn="l" defTabSz="2609240" rtl="0" eaLnBrk="1" latinLnBrk="0" hangingPunct="1">
      <a:defRPr sz="5136" kern="1200">
        <a:solidFill>
          <a:schemeClr val="tx1"/>
        </a:solidFill>
        <a:latin typeface="+mn-lt"/>
        <a:ea typeface="+mn-ea"/>
        <a:cs typeface="+mn-cs"/>
      </a:defRPr>
    </a:lvl6pPr>
    <a:lvl7pPr marL="7827721" algn="l" defTabSz="2609240" rtl="0" eaLnBrk="1" latinLnBrk="0" hangingPunct="1">
      <a:defRPr sz="5136" kern="1200">
        <a:solidFill>
          <a:schemeClr val="tx1"/>
        </a:solidFill>
        <a:latin typeface="+mn-lt"/>
        <a:ea typeface="+mn-ea"/>
        <a:cs typeface="+mn-cs"/>
      </a:defRPr>
    </a:lvl7pPr>
    <a:lvl8pPr marL="9132341" algn="l" defTabSz="2609240" rtl="0" eaLnBrk="1" latinLnBrk="0" hangingPunct="1">
      <a:defRPr sz="5136" kern="1200">
        <a:solidFill>
          <a:schemeClr val="tx1"/>
        </a:solidFill>
        <a:latin typeface="+mn-lt"/>
        <a:ea typeface="+mn-ea"/>
        <a:cs typeface="+mn-cs"/>
      </a:defRPr>
    </a:lvl8pPr>
    <a:lvl9pPr marL="10436962" algn="l" defTabSz="2609240" rtl="0" eaLnBrk="1" latinLnBrk="0" hangingPunct="1">
      <a:defRPr sz="5136"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FDB954-A185-9F8F-B138-B328D9060E8A}" name="Armstrong, Natalie" initials="AN" userId="S::natalie.armstrong@wsp.com::043114cc-f13a-4046-ac7e-3a1393099d49" providerId="AD"/>
  <p188:author id="{0A22DA58-1D3B-CA72-CDA0-62B26B0C9645}" name="Holness, Shannon" initials="SH" userId="S::Shannon.Holness@wsp.com::42f04f16-8d4a-4749-a5ba-ed73a75b7be2" providerId="AD"/>
  <p188:author id="{B385DA67-6DDB-1AF3-7CE3-86BC9F335873}" name="Tsan, Sophia" initials="TS" userId="S::sophia.tsan@wsp.com::f5def467-02bf-4065-9fe6-25026ed5f359" providerId="AD"/>
  <p188:author id="{F2FEAE69-B3D5-936E-28B9-0BE0F3FD1D2C}" name="Kivlichan, Amanda" initials="KA" userId="S::amanda.kivlichan@wsp.com::ecd76ed9-7d4f-420d-ba70-528c00bf79fb" providerId="AD"/>
  <p188:author id="{A9298598-CCDE-1713-13CE-9D683D6EF6A1}" name="Rappolt, Robert" initials="" userId="S::Robert.Rappolt@wsp.com::36f2d6ae-9fb5-4ce1-8ebe-b6255ed2ac0a" providerId="AD"/>
  <p188:author id="{9D913FAF-3F45-0DAC-0F42-C9DA6748AE5C}" name="Armstrong, Natalie" initials="AN" userId="S::Natalie.Armstrong@wsp.com::043114cc-f13a-4046-ac7e-3a1393099d49" providerId="AD"/>
  <p188:author id="{681588CC-7FC4-5182-3630-7ACB507A6ACF}" name="Kapetanovic, Kemal" initials="KK" userId="S::Kemal.Kapetanovic@wsp.com::df6422b1-4e52-4422-9337-972a64e50c8c" providerId="AD"/>
  <p188:author id="{C3C77AF3-E3AB-0D8C-D360-94CCB349D690}" name="Kivlichan, Amanda" initials="AK" userId="S::Amanda.Kivlichan@wsp.com::ecd76ed9-7d4f-420d-ba70-528c00bf79f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9F7FB"/>
    <a:srgbClr val="07627F"/>
    <a:srgbClr val="08779A"/>
    <a:srgbClr val="065A74"/>
    <a:srgbClr val="14647C"/>
    <a:srgbClr val="ABD6E3"/>
    <a:srgbClr val="EAF7FB"/>
    <a:srgbClr val="00AE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5EE936-D904-A8D2-3702-48E8C5219357}" v="13" dt="2025-05-28T15:12:42.353"/>
    <p1510:client id="{8A1B6D55-6268-449B-B06D-C561D1AFB8A9}" v="151" dt="2025-05-28T14:09:11.1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4" d="100"/>
          <a:sy n="34" d="100"/>
        </p:scale>
        <p:origin x="135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ppolt, Robert" userId="36f2d6ae-9fb5-4ce1-8ebe-b6255ed2ac0a" providerId="ADAL" clId="{8A1B6D55-6268-449B-B06D-C561D1AFB8A9}"/>
    <pc:docChg chg="undo custSel addSld delSld modSld sldOrd">
      <pc:chgData name="Rappolt, Robert" userId="36f2d6ae-9fb5-4ce1-8ebe-b6255ed2ac0a" providerId="ADAL" clId="{8A1B6D55-6268-449B-B06D-C561D1AFB8A9}" dt="2025-05-28T14:09:36.016" v="14739" actId="27636"/>
      <pc:docMkLst>
        <pc:docMk/>
      </pc:docMkLst>
      <pc:sldChg chg="modSp mod">
        <pc:chgData name="Rappolt, Robert" userId="36f2d6ae-9fb5-4ce1-8ebe-b6255ed2ac0a" providerId="ADAL" clId="{8A1B6D55-6268-449B-B06D-C561D1AFB8A9}" dt="2025-05-28T13:25:11.488" v="13885" actId="207"/>
        <pc:sldMkLst>
          <pc:docMk/>
          <pc:sldMk cId="710708846" sldId="256"/>
        </pc:sldMkLst>
        <pc:spChg chg="mod">
          <ac:chgData name="Rappolt, Robert" userId="36f2d6ae-9fb5-4ce1-8ebe-b6255ed2ac0a" providerId="ADAL" clId="{8A1B6D55-6268-449B-B06D-C561D1AFB8A9}" dt="2025-05-28T13:25:11.488" v="13885" actId="207"/>
          <ac:spMkLst>
            <pc:docMk/>
            <pc:sldMk cId="710708846" sldId="256"/>
            <ac:spMk id="2" creationId="{3180304E-8318-4EED-B531-5A0B0BA615DC}"/>
          </ac:spMkLst>
        </pc:spChg>
        <pc:spChg chg="mod">
          <ac:chgData name="Rappolt, Robert" userId="36f2d6ae-9fb5-4ce1-8ebe-b6255ed2ac0a" providerId="ADAL" clId="{8A1B6D55-6268-449B-B06D-C561D1AFB8A9}" dt="2025-05-28T13:25:09.405" v="13884" actId="207"/>
          <ac:spMkLst>
            <pc:docMk/>
            <pc:sldMk cId="710708846" sldId="256"/>
            <ac:spMk id="3" creationId="{D9C763E2-9056-4D12-9091-C1E3280D4A06}"/>
          </ac:spMkLst>
        </pc:spChg>
      </pc:sldChg>
      <pc:sldChg chg="modSp mod">
        <pc:chgData name="Rappolt, Robert" userId="36f2d6ae-9fb5-4ce1-8ebe-b6255ed2ac0a" providerId="ADAL" clId="{8A1B6D55-6268-449B-B06D-C561D1AFB8A9}" dt="2025-05-28T14:09:36.016" v="14739" actId="27636"/>
        <pc:sldMkLst>
          <pc:docMk/>
          <pc:sldMk cId="4016943068" sldId="262"/>
        </pc:sldMkLst>
        <pc:spChg chg="mod">
          <ac:chgData name="Rappolt, Robert" userId="36f2d6ae-9fb5-4ce1-8ebe-b6255ed2ac0a" providerId="ADAL" clId="{8A1B6D55-6268-449B-B06D-C561D1AFB8A9}" dt="2025-05-28T14:09:36.016" v="14739" actId="27636"/>
          <ac:spMkLst>
            <pc:docMk/>
            <pc:sldMk cId="4016943068" sldId="262"/>
            <ac:spMk id="20" creationId="{D6F6212F-B4A4-66F9-487A-66BB20DE6BE5}"/>
          </ac:spMkLst>
        </pc:spChg>
        <pc:picChg chg="mod">
          <ac:chgData name="Rappolt, Robert" userId="36f2d6ae-9fb5-4ce1-8ebe-b6255ed2ac0a" providerId="ADAL" clId="{8A1B6D55-6268-449B-B06D-C561D1AFB8A9}" dt="2025-05-28T14:09:11.110" v="14731" actId="14826"/>
          <ac:picMkLst>
            <pc:docMk/>
            <pc:sldMk cId="4016943068" sldId="262"/>
            <ac:picMk id="34" creationId="{A046CC5A-D4EA-31E4-D82A-48D5BFD89BD2}"/>
          </ac:picMkLst>
        </pc:picChg>
      </pc:sldChg>
      <pc:sldChg chg="modSp mod modCm">
        <pc:chgData name="Rappolt, Robert" userId="36f2d6ae-9fb5-4ce1-8ebe-b6255ed2ac0a" providerId="ADAL" clId="{8A1B6D55-6268-449B-B06D-C561D1AFB8A9}" dt="2025-05-28T14:03:43.660" v="14730" actId="113"/>
        <pc:sldMkLst>
          <pc:docMk/>
          <pc:sldMk cId="54802574" sldId="273"/>
        </pc:sldMkLst>
        <pc:spChg chg="mod">
          <ac:chgData name="Rappolt, Robert" userId="36f2d6ae-9fb5-4ce1-8ebe-b6255ed2ac0a" providerId="ADAL" clId="{8A1B6D55-6268-449B-B06D-C561D1AFB8A9}" dt="2025-05-28T13:21:57.432" v="13864" actId="207"/>
          <ac:spMkLst>
            <pc:docMk/>
            <pc:sldMk cId="54802574" sldId="273"/>
            <ac:spMk id="2" creationId="{856BC5B1-63BB-93C1-C685-1A4A384D5258}"/>
          </ac:spMkLst>
        </pc:spChg>
        <pc:spChg chg="mod">
          <ac:chgData name="Rappolt, Robert" userId="36f2d6ae-9fb5-4ce1-8ebe-b6255ed2ac0a" providerId="ADAL" clId="{8A1B6D55-6268-449B-B06D-C561D1AFB8A9}" dt="2025-05-28T13:21:57.432" v="13864" actId="207"/>
          <ac:spMkLst>
            <pc:docMk/>
            <pc:sldMk cId="54802574" sldId="273"/>
            <ac:spMk id="3" creationId="{2A73335E-5708-9C0C-5846-3498CB56BF1B}"/>
          </ac:spMkLst>
        </pc:spChg>
        <pc:spChg chg="mod">
          <ac:chgData name="Rappolt, Robert" userId="36f2d6ae-9fb5-4ce1-8ebe-b6255ed2ac0a" providerId="ADAL" clId="{8A1B6D55-6268-449B-B06D-C561D1AFB8A9}" dt="2025-05-28T13:21:57.432" v="13864" actId="207"/>
          <ac:spMkLst>
            <pc:docMk/>
            <pc:sldMk cId="54802574" sldId="273"/>
            <ac:spMk id="5" creationId="{AF762B84-1365-379C-D5CD-B58011D166C6}"/>
          </ac:spMkLst>
        </pc:spChg>
        <pc:spChg chg="mod">
          <ac:chgData name="Rappolt, Robert" userId="36f2d6ae-9fb5-4ce1-8ebe-b6255ed2ac0a" providerId="ADAL" clId="{8A1B6D55-6268-449B-B06D-C561D1AFB8A9}" dt="2025-05-28T14:03:43.660" v="14730" actId="113"/>
          <ac:spMkLst>
            <pc:docMk/>
            <pc:sldMk cId="54802574" sldId="273"/>
            <ac:spMk id="6" creationId="{7926FB36-D3B2-0E2F-674D-89E1A8D6E6A7}"/>
          </ac:spMkLst>
        </pc:spChg>
        <pc:spChg chg="mod">
          <ac:chgData name="Rappolt, Robert" userId="36f2d6ae-9fb5-4ce1-8ebe-b6255ed2ac0a" providerId="ADAL" clId="{8A1B6D55-6268-449B-B06D-C561D1AFB8A9}" dt="2025-05-28T13:21:57.432" v="13864" actId="207"/>
          <ac:spMkLst>
            <pc:docMk/>
            <pc:sldMk cId="54802574" sldId="273"/>
            <ac:spMk id="7" creationId="{7DFA4079-8F77-9043-70C8-15B0C5F89AF5}"/>
          </ac:spMkLst>
        </pc:spChg>
        <pc:extLst>
          <p:ext xmlns:p="http://schemas.openxmlformats.org/presentationml/2006/main" uri="{D6D511B9-2390-475A-947B-AFAB55BFBCF1}">
            <pc226:cmChg xmlns:pc226="http://schemas.microsoft.com/office/powerpoint/2022/06/main/command" chg="mod">
              <pc226:chgData name="Rappolt, Robert" userId="36f2d6ae-9fb5-4ce1-8ebe-b6255ed2ac0a" providerId="ADAL" clId="{8A1B6D55-6268-449B-B06D-C561D1AFB8A9}" dt="2025-05-28T14:03:38.037" v="14728" actId="20577"/>
              <pc2:cmMkLst xmlns:pc2="http://schemas.microsoft.com/office/powerpoint/2019/9/main/command">
                <pc:docMk/>
                <pc:sldMk cId="54802574" sldId="273"/>
                <pc2:cmMk id="{21F0B645-0D40-4712-8B65-B18A09215C77}"/>
              </pc2:cmMkLst>
            </pc226:cmChg>
          </p:ext>
        </pc:extLst>
      </pc:sldChg>
      <pc:sldChg chg="modSp mod modCm">
        <pc:chgData name="Rappolt, Robert" userId="36f2d6ae-9fb5-4ce1-8ebe-b6255ed2ac0a" providerId="ADAL" clId="{8A1B6D55-6268-449B-B06D-C561D1AFB8A9}" dt="2025-05-28T13:22:08.356" v="13866" actId="207"/>
        <pc:sldMkLst>
          <pc:docMk/>
          <pc:sldMk cId="2519472894" sldId="279"/>
        </pc:sldMkLst>
        <pc:spChg chg="mod">
          <ac:chgData name="Rappolt, Robert" userId="36f2d6ae-9fb5-4ce1-8ebe-b6255ed2ac0a" providerId="ADAL" clId="{8A1B6D55-6268-449B-B06D-C561D1AFB8A9}" dt="2025-05-28T13:22:08.356" v="13866" actId="207"/>
          <ac:spMkLst>
            <pc:docMk/>
            <pc:sldMk cId="2519472894" sldId="279"/>
            <ac:spMk id="3" creationId="{16756BC4-8189-0CB5-7824-CD5D746598BB}"/>
          </ac:spMkLst>
        </pc:spChg>
        <pc:spChg chg="mod">
          <ac:chgData name="Rappolt, Robert" userId="36f2d6ae-9fb5-4ce1-8ebe-b6255ed2ac0a" providerId="ADAL" clId="{8A1B6D55-6268-449B-B06D-C561D1AFB8A9}" dt="2025-05-28T13:22:08.356" v="13866" actId="207"/>
          <ac:spMkLst>
            <pc:docMk/>
            <pc:sldMk cId="2519472894" sldId="279"/>
            <ac:spMk id="4" creationId="{39B4D0AD-D5B8-2853-71F1-3F1BA05F11E9}"/>
          </ac:spMkLst>
        </pc:spChg>
        <pc:spChg chg="mod">
          <ac:chgData name="Rappolt, Robert" userId="36f2d6ae-9fb5-4ce1-8ebe-b6255ed2ac0a" providerId="ADAL" clId="{8A1B6D55-6268-449B-B06D-C561D1AFB8A9}" dt="2025-05-28T13:22:08.356" v="13866" actId="207"/>
          <ac:spMkLst>
            <pc:docMk/>
            <pc:sldMk cId="2519472894" sldId="279"/>
            <ac:spMk id="5" creationId="{C7D5EBDD-257D-BDEE-845C-0A6F633A9D96}"/>
          </ac:spMkLst>
        </pc:spChg>
        <pc:picChg chg="mod">
          <ac:chgData name="Rappolt, Robert" userId="36f2d6ae-9fb5-4ce1-8ebe-b6255ed2ac0a" providerId="ADAL" clId="{8A1B6D55-6268-449B-B06D-C561D1AFB8A9}" dt="2025-05-28T13:22:08.356" v="13866" actId="207"/>
          <ac:picMkLst>
            <pc:docMk/>
            <pc:sldMk cId="2519472894" sldId="279"/>
            <ac:picMk id="1026" creationId="{5BDFB3D4-C195-F321-2D29-F9C5A080BB53}"/>
          </ac:picMkLst>
        </pc:picChg>
        <pc:picChg chg="mod">
          <ac:chgData name="Rappolt, Robert" userId="36f2d6ae-9fb5-4ce1-8ebe-b6255ed2ac0a" providerId="ADAL" clId="{8A1B6D55-6268-449B-B06D-C561D1AFB8A9}" dt="2025-05-28T13:22:08.356" v="13866" actId="207"/>
          <ac:picMkLst>
            <pc:docMk/>
            <pc:sldMk cId="2519472894" sldId="279"/>
            <ac:picMk id="1027" creationId="{67809E93-B22B-6538-552F-D530F4CD54D6}"/>
          </ac:picMkLst>
        </pc:picChg>
        <pc:extLst>
          <p:ext xmlns:p="http://schemas.openxmlformats.org/presentationml/2006/main" uri="{D6D511B9-2390-475A-947B-AFAB55BFBCF1}">
            <pc226:cmChg xmlns:pc226="http://schemas.microsoft.com/office/powerpoint/2022/06/main/command" chg="mod">
              <pc226:chgData name="Rappolt, Robert" userId="36f2d6ae-9fb5-4ce1-8ebe-b6255ed2ac0a" providerId="ADAL" clId="{8A1B6D55-6268-449B-B06D-C561D1AFB8A9}" dt="2025-05-28T02:12:46.436" v="7354"/>
              <pc2:cmMkLst xmlns:pc2="http://schemas.microsoft.com/office/powerpoint/2019/9/main/command">
                <pc:docMk/>
                <pc:sldMk cId="2519472894" sldId="279"/>
                <pc2:cmMk id="{95D249B0-619D-407A-9817-7BBAE0A98DCD}"/>
              </pc2:cmMkLst>
            </pc226:cmChg>
          </p:ext>
        </pc:extLst>
      </pc:sldChg>
      <pc:sldChg chg="addSp modSp mod">
        <pc:chgData name="Rappolt, Robert" userId="36f2d6ae-9fb5-4ce1-8ebe-b6255ed2ac0a" providerId="ADAL" clId="{8A1B6D55-6268-449B-B06D-C561D1AFB8A9}" dt="2025-05-28T13:22:30.899" v="13872" actId="207"/>
        <pc:sldMkLst>
          <pc:docMk/>
          <pc:sldMk cId="4235972555" sldId="282"/>
        </pc:sldMkLst>
        <pc:spChg chg="mod">
          <ac:chgData name="Rappolt, Robert" userId="36f2d6ae-9fb5-4ce1-8ebe-b6255ed2ac0a" providerId="ADAL" clId="{8A1B6D55-6268-449B-B06D-C561D1AFB8A9}" dt="2025-05-28T13:22:30.899" v="13872" actId="207"/>
          <ac:spMkLst>
            <pc:docMk/>
            <pc:sldMk cId="4235972555" sldId="282"/>
            <ac:spMk id="2" creationId="{E052AC1C-E7BE-91CB-1211-3CC121D2D2BE}"/>
          </ac:spMkLst>
        </pc:spChg>
        <pc:spChg chg="mod">
          <ac:chgData name="Rappolt, Robert" userId="36f2d6ae-9fb5-4ce1-8ebe-b6255ed2ac0a" providerId="ADAL" clId="{8A1B6D55-6268-449B-B06D-C561D1AFB8A9}" dt="2025-05-28T13:22:30.899" v="13872" actId="207"/>
          <ac:spMkLst>
            <pc:docMk/>
            <pc:sldMk cId="4235972555" sldId="282"/>
            <ac:spMk id="3" creationId="{3883F6C9-2B3A-A51B-ACBE-194D004D26BB}"/>
          </ac:spMkLst>
        </pc:spChg>
        <pc:spChg chg="add mod">
          <ac:chgData name="Rappolt, Robert" userId="36f2d6ae-9fb5-4ce1-8ebe-b6255ed2ac0a" providerId="ADAL" clId="{8A1B6D55-6268-449B-B06D-C561D1AFB8A9}" dt="2025-05-28T13:22:30.899" v="13872" actId="207"/>
          <ac:spMkLst>
            <pc:docMk/>
            <pc:sldMk cId="4235972555" sldId="282"/>
            <ac:spMk id="6" creationId="{CD06A733-003A-421C-9A2B-1716A0F8245D}"/>
          </ac:spMkLst>
        </pc:spChg>
        <pc:spChg chg="mod">
          <ac:chgData name="Rappolt, Robert" userId="36f2d6ae-9fb5-4ce1-8ebe-b6255ed2ac0a" providerId="ADAL" clId="{8A1B6D55-6268-449B-B06D-C561D1AFB8A9}" dt="2025-05-28T13:22:30.899" v="13872" actId="207"/>
          <ac:spMkLst>
            <pc:docMk/>
            <pc:sldMk cId="4235972555" sldId="282"/>
            <ac:spMk id="7" creationId="{AA195DFF-346E-4BB2-A593-5E6FF65DF31A}"/>
          </ac:spMkLst>
        </pc:spChg>
        <pc:spChg chg="mod">
          <ac:chgData name="Rappolt, Robert" userId="36f2d6ae-9fb5-4ce1-8ebe-b6255ed2ac0a" providerId="ADAL" clId="{8A1B6D55-6268-449B-B06D-C561D1AFB8A9}" dt="2025-05-28T13:22:30.899" v="13872" actId="207"/>
          <ac:spMkLst>
            <pc:docMk/>
            <pc:sldMk cId="4235972555" sldId="282"/>
            <ac:spMk id="9" creationId="{45C1BBDD-2269-91FC-C785-052186A91344}"/>
          </ac:spMkLst>
        </pc:spChg>
        <pc:spChg chg="mod">
          <ac:chgData name="Rappolt, Robert" userId="36f2d6ae-9fb5-4ce1-8ebe-b6255ed2ac0a" providerId="ADAL" clId="{8A1B6D55-6268-449B-B06D-C561D1AFB8A9}" dt="2025-05-28T13:22:30.899" v="13872" actId="207"/>
          <ac:spMkLst>
            <pc:docMk/>
            <pc:sldMk cId="4235972555" sldId="282"/>
            <ac:spMk id="12" creationId="{BE632FDF-77F5-B033-0B5E-E93468DF0E0D}"/>
          </ac:spMkLst>
        </pc:spChg>
        <pc:spChg chg="mod">
          <ac:chgData name="Rappolt, Robert" userId="36f2d6ae-9fb5-4ce1-8ebe-b6255ed2ac0a" providerId="ADAL" clId="{8A1B6D55-6268-449B-B06D-C561D1AFB8A9}" dt="2025-05-28T13:22:30.899" v="13872" actId="207"/>
          <ac:spMkLst>
            <pc:docMk/>
            <pc:sldMk cId="4235972555" sldId="282"/>
            <ac:spMk id="13" creationId="{8876F368-55E1-CC01-F78C-E252E88060B9}"/>
          </ac:spMkLst>
        </pc:spChg>
        <pc:spChg chg="mod">
          <ac:chgData name="Rappolt, Robert" userId="36f2d6ae-9fb5-4ce1-8ebe-b6255ed2ac0a" providerId="ADAL" clId="{8A1B6D55-6268-449B-B06D-C561D1AFB8A9}" dt="2025-05-28T13:22:30.899" v="13872" actId="207"/>
          <ac:spMkLst>
            <pc:docMk/>
            <pc:sldMk cId="4235972555" sldId="282"/>
            <ac:spMk id="14" creationId="{FDAFFC96-BFAA-6628-F90C-74CC47E606E1}"/>
          </ac:spMkLst>
        </pc:spChg>
        <pc:picChg chg="mod">
          <ac:chgData name="Rappolt, Robert" userId="36f2d6ae-9fb5-4ce1-8ebe-b6255ed2ac0a" providerId="ADAL" clId="{8A1B6D55-6268-449B-B06D-C561D1AFB8A9}" dt="2025-05-28T11:24:39.427" v="13000" actId="1076"/>
          <ac:picMkLst>
            <pc:docMk/>
            <pc:sldMk cId="4235972555" sldId="282"/>
            <ac:picMk id="4" creationId="{1C4E234F-C189-F132-3C9C-FBAD1042AD5E}"/>
          </ac:picMkLst>
        </pc:picChg>
        <pc:picChg chg="mod">
          <ac:chgData name="Rappolt, Robert" userId="36f2d6ae-9fb5-4ce1-8ebe-b6255ed2ac0a" providerId="ADAL" clId="{8A1B6D55-6268-449B-B06D-C561D1AFB8A9}" dt="2025-05-28T11:25:03.389" v="13004" actId="1076"/>
          <ac:picMkLst>
            <pc:docMk/>
            <pc:sldMk cId="4235972555" sldId="282"/>
            <ac:picMk id="5" creationId="{6433770A-F205-AEE7-B3D9-3EE3B938739B}"/>
          </ac:picMkLst>
        </pc:picChg>
        <pc:picChg chg="mod">
          <ac:chgData name="Rappolt, Robert" userId="36f2d6ae-9fb5-4ce1-8ebe-b6255ed2ac0a" providerId="ADAL" clId="{8A1B6D55-6268-449B-B06D-C561D1AFB8A9}" dt="2025-05-28T11:24:51.088" v="13002" actId="1076"/>
          <ac:picMkLst>
            <pc:docMk/>
            <pc:sldMk cId="4235972555" sldId="282"/>
            <ac:picMk id="18" creationId="{CEB9B1A6-911F-0AB2-2E5E-702706FF37A4}"/>
          </ac:picMkLst>
        </pc:picChg>
      </pc:sldChg>
      <pc:sldChg chg="addSp modSp mod">
        <pc:chgData name="Rappolt, Robert" userId="36f2d6ae-9fb5-4ce1-8ebe-b6255ed2ac0a" providerId="ADAL" clId="{8A1B6D55-6268-449B-B06D-C561D1AFB8A9}" dt="2025-05-28T13:21:51.500" v="13863" actId="207"/>
        <pc:sldMkLst>
          <pc:docMk/>
          <pc:sldMk cId="2603814203" sldId="283"/>
        </pc:sldMkLst>
        <pc:spChg chg="mod">
          <ac:chgData name="Rappolt, Robert" userId="36f2d6ae-9fb5-4ce1-8ebe-b6255ed2ac0a" providerId="ADAL" clId="{8A1B6D55-6268-449B-B06D-C561D1AFB8A9}" dt="2025-05-28T13:21:51.500" v="13863" actId="207"/>
          <ac:spMkLst>
            <pc:docMk/>
            <pc:sldMk cId="2603814203" sldId="283"/>
            <ac:spMk id="2" creationId="{78D074C0-767D-4D5D-0925-6BD39DEDAFBC}"/>
          </ac:spMkLst>
        </pc:spChg>
        <pc:spChg chg="mod">
          <ac:chgData name="Rappolt, Robert" userId="36f2d6ae-9fb5-4ce1-8ebe-b6255ed2ac0a" providerId="ADAL" clId="{8A1B6D55-6268-449B-B06D-C561D1AFB8A9}" dt="2025-05-28T13:21:51.500" v="13863" actId="207"/>
          <ac:spMkLst>
            <pc:docMk/>
            <pc:sldMk cId="2603814203" sldId="283"/>
            <ac:spMk id="3" creationId="{2B9AC49B-2EF1-3450-B6E8-C79928132281}"/>
          </ac:spMkLst>
        </pc:spChg>
        <pc:spChg chg="mod">
          <ac:chgData name="Rappolt, Robert" userId="36f2d6ae-9fb5-4ce1-8ebe-b6255ed2ac0a" providerId="ADAL" clId="{8A1B6D55-6268-449B-B06D-C561D1AFB8A9}" dt="2025-05-28T13:21:51.500" v="13863" actId="207"/>
          <ac:spMkLst>
            <pc:docMk/>
            <pc:sldMk cId="2603814203" sldId="283"/>
            <ac:spMk id="4" creationId="{409E9A84-9EEA-8C9A-A54A-B1C9DBFA9A4C}"/>
          </ac:spMkLst>
        </pc:spChg>
        <pc:spChg chg="mod">
          <ac:chgData name="Rappolt, Robert" userId="36f2d6ae-9fb5-4ce1-8ebe-b6255ed2ac0a" providerId="ADAL" clId="{8A1B6D55-6268-449B-B06D-C561D1AFB8A9}" dt="2025-05-28T13:21:51.500" v="13863" actId="207"/>
          <ac:spMkLst>
            <pc:docMk/>
            <pc:sldMk cId="2603814203" sldId="283"/>
            <ac:spMk id="5" creationId="{37C27A23-F73A-8EFE-9E2B-7A1464084053}"/>
          </ac:spMkLst>
        </pc:spChg>
        <pc:spChg chg="add mod">
          <ac:chgData name="Rappolt, Robert" userId="36f2d6ae-9fb5-4ce1-8ebe-b6255ed2ac0a" providerId="ADAL" clId="{8A1B6D55-6268-449B-B06D-C561D1AFB8A9}" dt="2025-05-28T13:21:51.500" v="13863" actId="207"/>
          <ac:spMkLst>
            <pc:docMk/>
            <pc:sldMk cId="2603814203" sldId="283"/>
            <ac:spMk id="6" creationId="{3937448C-28C5-394A-0FDC-85C2C30A95B4}"/>
          </ac:spMkLst>
        </pc:spChg>
        <pc:spChg chg="mod">
          <ac:chgData name="Rappolt, Robert" userId="36f2d6ae-9fb5-4ce1-8ebe-b6255ed2ac0a" providerId="ADAL" clId="{8A1B6D55-6268-449B-B06D-C561D1AFB8A9}" dt="2025-05-28T13:21:51.500" v="13863" actId="207"/>
          <ac:spMkLst>
            <pc:docMk/>
            <pc:sldMk cId="2603814203" sldId="283"/>
            <ac:spMk id="8" creationId="{2DCEC4C9-CD0C-7161-43FE-6067C1A9F90C}"/>
          </ac:spMkLst>
        </pc:spChg>
      </pc:sldChg>
      <pc:sldChg chg="modSp mod">
        <pc:chgData name="Rappolt, Robert" userId="36f2d6ae-9fb5-4ce1-8ebe-b6255ed2ac0a" providerId="ADAL" clId="{8A1B6D55-6268-449B-B06D-C561D1AFB8A9}" dt="2025-05-28T13:57:32.891" v="14008" actId="207"/>
        <pc:sldMkLst>
          <pc:docMk/>
          <pc:sldMk cId="1272339575" sldId="306"/>
        </pc:sldMkLst>
        <pc:spChg chg="mod">
          <ac:chgData name="Rappolt, Robert" userId="36f2d6ae-9fb5-4ce1-8ebe-b6255ed2ac0a" providerId="ADAL" clId="{8A1B6D55-6268-449B-B06D-C561D1AFB8A9}" dt="2025-05-28T13:22:01.990" v="13865" actId="207"/>
          <ac:spMkLst>
            <pc:docMk/>
            <pc:sldMk cId="1272339575" sldId="306"/>
            <ac:spMk id="2" creationId="{C916B286-2EB4-C142-51AA-C23EBF8C182D}"/>
          </ac:spMkLst>
        </pc:spChg>
        <pc:spChg chg="mod">
          <ac:chgData name="Rappolt, Robert" userId="36f2d6ae-9fb5-4ce1-8ebe-b6255ed2ac0a" providerId="ADAL" clId="{8A1B6D55-6268-449B-B06D-C561D1AFB8A9}" dt="2025-05-28T13:57:28.274" v="14007" actId="207"/>
          <ac:spMkLst>
            <pc:docMk/>
            <pc:sldMk cId="1272339575" sldId="306"/>
            <ac:spMk id="3" creationId="{F2C5CA30-8953-9B00-80BD-523E9E81E1EC}"/>
          </ac:spMkLst>
        </pc:spChg>
        <pc:spChg chg="mod">
          <ac:chgData name="Rappolt, Robert" userId="36f2d6ae-9fb5-4ce1-8ebe-b6255ed2ac0a" providerId="ADAL" clId="{8A1B6D55-6268-449B-B06D-C561D1AFB8A9}" dt="2025-05-27T21:34:36.974" v="661" actId="207"/>
          <ac:spMkLst>
            <pc:docMk/>
            <pc:sldMk cId="1272339575" sldId="306"/>
            <ac:spMk id="15" creationId="{4F00C687-3BDB-5F0F-3E60-5DFC1E620C06}"/>
          </ac:spMkLst>
        </pc:spChg>
        <pc:spChg chg="mod">
          <ac:chgData name="Rappolt, Robert" userId="36f2d6ae-9fb5-4ce1-8ebe-b6255ed2ac0a" providerId="ADAL" clId="{8A1B6D55-6268-449B-B06D-C561D1AFB8A9}" dt="2025-05-27T21:40:36.172" v="1516" actId="2711"/>
          <ac:spMkLst>
            <pc:docMk/>
            <pc:sldMk cId="1272339575" sldId="306"/>
            <ac:spMk id="17" creationId="{6095FBFC-1880-CEFD-0FEE-A08D29B70BBA}"/>
          </ac:spMkLst>
        </pc:spChg>
        <pc:spChg chg="mod">
          <ac:chgData name="Rappolt, Robert" userId="36f2d6ae-9fb5-4ce1-8ebe-b6255ed2ac0a" providerId="ADAL" clId="{8A1B6D55-6268-449B-B06D-C561D1AFB8A9}" dt="2025-05-27T21:40:36.172" v="1516" actId="2711"/>
          <ac:spMkLst>
            <pc:docMk/>
            <pc:sldMk cId="1272339575" sldId="306"/>
            <ac:spMk id="19" creationId="{E8095F16-A568-0F91-70C1-67F4F46B5D39}"/>
          </ac:spMkLst>
        </pc:spChg>
        <pc:spChg chg="mod">
          <ac:chgData name="Rappolt, Robert" userId="36f2d6ae-9fb5-4ce1-8ebe-b6255ed2ac0a" providerId="ADAL" clId="{8A1B6D55-6268-449B-B06D-C561D1AFB8A9}" dt="2025-05-28T13:22:01.990" v="13865" actId="207"/>
          <ac:spMkLst>
            <pc:docMk/>
            <pc:sldMk cId="1272339575" sldId="306"/>
            <ac:spMk id="20" creationId="{418FA43F-8476-9DE0-F3FC-DC073D3D82DA}"/>
          </ac:spMkLst>
        </pc:spChg>
        <pc:spChg chg="mod">
          <ac:chgData name="Rappolt, Robert" userId="36f2d6ae-9fb5-4ce1-8ebe-b6255ed2ac0a" providerId="ADAL" clId="{8A1B6D55-6268-449B-B06D-C561D1AFB8A9}" dt="2025-05-27T21:40:36.172" v="1516" actId="2711"/>
          <ac:spMkLst>
            <pc:docMk/>
            <pc:sldMk cId="1272339575" sldId="306"/>
            <ac:spMk id="21" creationId="{7C80FFD0-44C3-4EA0-6855-A2C3EA679163}"/>
          </ac:spMkLst>
        </pc:spChg>
        <pc:spChg chg="mod">
          <ac:chgData name="Rappolt, Robert" userId="36f2d6ae-9fb5-4ce1-8ebe-b6255ed2ac0a" providerId="ADAL" clId="{8A1B6D55-6268-449B-B06D-C561D1AFB8A9}" dt="2025-05-28T13:57:32.891" v="14008" actId="207"/>
          <ac:spMkLst>
            <pc:docMk/>
            <pc:sldMk cId="1272339575" sldId="306"/>
            <ac:spMk id="22" creationId="{9EADBEA2-7A5B-2FE9-FC3B-F503515BDFF8}"/>
          </ac:spMkLst>
        </pc:spChg>
        <pc:spChg chg="mod">
          <ac:chgData name="Rappolt, Robert" userId="36f2d6ae-9fb5-4ce1-8ebe-b6255ed2ac0a" providerId="ADAL" clId="{8A1B6D55-6268-449B-B06D-C561D1AFB8A9}" dt="2025-05-28T13:22:01.990" v="13865" actId="207"/>
          <ac:spMkLst>
            <pc:docMk/>
            <pc:sldMk cId="1272339575" sldId="306"/>
            <ac:spMk id="23" creationId="{A1AC34BB-2CFD-EDEC-345C-5B7AFCFA7C77}"/>
          </ac:spMkLst>
        </pc:spChg>
        <pc:spChg chg="mod">
          <ac:chgData name="Rappolt, Robert" userId="36f2d6ae-9fb5-4ce1-8ebe-b6255ed2ac0a" providerId="ADAL" clId="{8A1B6D55-6268-449B-B06D-C561D1AFB8A9}" dt="2025-05-28T13:57:32.891" v="14008" actId="207"/>
          <ac:spMkLst>
            <pc:docMk/>
            <pc:sldMk cId="1272339575" sldId="306"/>
            <ac:spMk id="25" creationId="{7C89A0D7-A325-17C0-5E6A-B626553E4E36}"/>
          </ac:spMkLst>
        </pc:spChg>
        <pc:spChg chg="mod">
          <ac:chgData name="Rappolt, Robert" userId="36f2d6ae-9fb5-4ce1-8ebe-b6255ed2ac0a" providerId="ADAL" clId="{8A1B6D55-6268-449B-B06D-C561D1AFB8A9}" dt="2025-05-28T13:22:01.990" v="13865" actId="207"/>
          <ac:spMkLst>
            <pc:docMk/>
            <pc:sldMk cId="1272339575" sldId="306"/>
            <ac:spMk id="26" creationId="{48DAB288-A2D6-8862-ABAC-C518F6688C68}"/>
          </ac:spMkLst>
        </pc:spChg>
        <pc:spChg chg="mod">
          <ac:chgData name="Rappolt, Robert" userId="36f2d6ae-9fb5-4ce1-8ebe-b6255ed2ac0a" providerId="ADAL" clId="{8A1B6D55-6268-449B-B06D-C561D1AFB8A9}" dt="2025-05-28T13:57:32.891" v="14008" actId="207"/>
          <ac:spMkLst>
            <pc:docMk/>
            <pc:sldMk cId="1272339575" sldId="306"/>
            <ac:spMk id="28" creationId="{074FC0C0-60B6-7D3F-F116-FE14BBB87D28}"/>
          </ac:spMkLst>
        </pc:spChg>
        <pc:spChg chg="mod">
          <ac:chgData name="Rappolt, Robert" userId="36f2d6ae-9fb5-4ce1-8ebe-b6255ed2ac0a" providerId="ADAL" clId="{8A1B6D55-6268-449B-B06D-C561D1AFB8A9}" dt="2025-05-28T13:22:01.990" v="13865" actId="207"/>
          <ac:spMkLst>
            <pc:docMk/>
            <pc:sldMk cId="1272339575" sldId="306"/>
            <ac:spMk id="29" creationId="{E4A0518B-AA7A-C618-E84A-17DFAD16EF1D}"/>
          </ac:spMkLst>
        </pc:spChg>
        <pc:spChg chg="mod">
          <ac:chgData name="Rappolt, Robert" userId="36f2d6ae-9fb5-4ce1-8ebe-b6255ed2ac0a" providerId="ADAL" clId="{8A1B6D55-6268-449B-B06D-C561D1AFB8A9}" dt="2025-05-27T21:40:36.172" v="1516" actId="2711"/>
          <ac:spMkLst>
            <pc:docMk/>
            <pc:sldMk cId="1272339575" sldId="306"/>
            <ac:spMk id="30" creationId="{8C2C6D0F-3A13-3BC6-1ECC-3C5799F2BCBE}"/>
          </ac:spMkLst>
        </pc:spChg>
        <pc:spChg chg="mod">
          <ac:chgData name="Rappolt, Robert" userId="36f2d6ae-9fb5-4ce1-8ebe-b6255ed2ac0a" providerId="ADAL" clId="{8A1B6D55-6268-449B-B06D-C561D1AFB8A9}" dt="2025-05-28T13:57:32.891" v="14008" actId="207"/>
          <ac:spMkLst>
            <pc:docMk/>
            <pc:sldMk cId="1272339575" sldId="306"/>
            <ac:spMk id="31" creationId="{49008A98-4256-7DAC-77AF-764F4BFB8400}"/>
          </ac:spMkLst>
        </pc:spChg>
        <pc:spChg chg="mod">
          <ac:chgData name="Rappolt, Robert" userId="36f2d6ae-9fb5-4ce1-8ebe-b6255ed2ac0a" providerId="ADAL" clId="{8A1B6D55-6268-449B-B06D-C561D1AFB8A9}" dt="2025-05-28T13:22:01.990" v="13865" actId="207"/>
          <ac:spMkLst>
            <pc:docMk/>
            <pc:sldMk cId="1272339575" sldId="306"/>
            <ac:spMk id="32" creationId="{64EBDE30-886D-D98A-B5E2-415D33CD08F2}"/>
          </ac:spMkLst>
        </pc:spChg>
        <pc:spChg chg="mod">
          <ac:chgData name="Rappolt, Robert" userId="36f2d6ae-9fb5-4ce1-8ebe-b6255ed2ac0a" providerId="ADAL" clId="{8A1B6D55-6268-449B-B06D-C561D1AFB8A9}" dt="2025-05-28T13:22:01.990" v="13865" actId="207"/>
          <ac:spMkLst>
            <pc:docMk/>
            <pc:sldMk cId="1272339575" sldId="306"/>
            <ac:spMk id="33" creationId="{63EDF17C-878B-553B-EFAE-BC4F666CB194}"/>
          </ac:spMkLst>
        </pc:spChg>
        <pc:spChg chg="mod">
          <ac:chgData name="Rappolt, Robert" userId="36f2d6ae-9fb5-4ce1-8ebe-b6255ed2ac0a" providerId="ADAL" clId="{8A1B6D55-6268-449B-B06D-C561D1AFB8A9}" dt="2025-05-28T13:57:32.891" v="14008" actId="207"/>
          <ac:spMkLst>
            <pc:docMk/>
            <pc:sldMk cId="1272339575" sldId="306"/>
            <ac:spMk id="34" creationId="{84D7D05C-C59F-7D60-B15D-A09D58875D06}"/>
          </ac:spMkLst>
        </pc:spChg>
      </pc:sldChg>
      <pc:sldChg chg="modSp mod">
        <pc:chgData name="Rappolt, Robert" userId="36f2d6ae-9fb5-4ce1-8ebe-b6255ed2ac0a" providerId="ADAL" clId="{8A1B6D55-6268-449B-B06D-C561D1AFB8A9}" dt="2025-05-28T13:22:14.172" v="13867" actId="207"/>
        <pc:sldMkLst>
          <pc:docMk/>
          <pc:sldMk cId="576932928" sldId="319"/>
        </pc:sldMkLst>
        <pc:spChg chg="mod">
          <ac:chgData name="Rappolt, Robert" userId="36f2d6ae-9fb5-4ce1-8ebe-b6255ed2ac0a" providerId="ADAL" clId="{8A1B6D55-6268-449B-B06D-C561D1AFB8A9}" dt="2025-05-28T13:22:14.172" v="13867" actId="207"/>
          <ac:spMkLst>
            <pc:docMk/>
            <pc:sldMk cId="576932928" sldId="319"/>
            <ac:spMk id="2" creationId="{0E6F4D49-D86C-1745-E8D0-DA33703A7B02}"/>
          </ac:spMkLst>
        </pc:spChg>
        <pc:spChg chg="mod">
          <ac:chgData name="Rappolt, Robert" userId="36f2d6ae-9fb5-4ce1-8ebe-b6255ed2ac0a" providerId="ADAL" clId="{8A1B6D55-6268-449B-B06D-C561D1AFB8A9}" dt="2025-05-28T13:22:14.172" v="13867" actId="207"/>
          <ac:spMkLst>
            <pc:docMk/>
            <pc:sldMk cId="576932928" sldId="319"/>
            <ac:spMk id="9" creationId="{0DC94F75-FD2A-4412-BF2B-0570C0526779}"/>
          </ac:spMkLst>
        </pc:spChg>
        <pc:spChg chg="mod">
          <ac:chgData name="Rappolt, Robert" userId="36f2d6ae-9fb5-4ce1-8ebe-b6255ed2ac0a" providerId="ADAL" clId="{8A1B6D55-6268-449B-B06D-C561D1AFB8A9}" dt="2025-05-28T13:22:14.172" v="13867" actId="207"/>
          <ac:spMkLst>
            <pc:docMk/>
            <pc:sldMk cId="576932928" sldId="319"/>
            <ac:spMk id="12" creationId="{4B744524-F1E2-85E8-D7B6-543A7DF10803}"/>
          </ac:spMkLst>
        </pc:spChg>
        <pc:graphicFrameChg chg="modGraphic">
          <ac:chgData name="Rappolt, Robert" userId="36f2d6ae-9fb5-4ce1-8ebe-b6255ed2ac0a" providerId="ADAL" clId="{8A1B6D55-6268-449B-B06D-C561D1AFB8A9}" dt="2025-05-27T21:45:34.314" v="1635" actId="207"/>
          <ac:graphicFrameMkLst>
            <pc:docMk/>
            <pc:sldMk cId="576932928" sldId="319"/>
            <ac:graphicFrameMk id="17" creationId="{8AEF14EE-52AE-DF8D-9F49-DDD7BBDD2090}"/>
          </ac:graphicFrameMkLst>
        </pc:graphicFrameChg>
        <pc:graphicFrameChg chg="modGraphic">
          <ac:chgData name="Rappolt, Robert" userId="36f2d6ae-9fb5-4ce1-8ebe-b6255ed2ac0a" providerId="ADAL" clId="{8A1B6D55-6268-449B-B06D-C561D1AFB8A9}" dt="2025-05-27T21:45:31.181" v="1634" actId="207"/>
          <ac:graphicFrameMkLst>
            <pc:docMk/>
            <pc:sldMk cId="576932928" sldId="319"/>
            <ac:graphicFrameMk id="18" creationId="{2983556E-4ECD-6A94-52F8-1A0241184397}"/>
          </ac:graphicFrameMkLst>
        </pc:graphicFrameChg>
      </pc:sldChg>
      <pc:sldChg chg="modSp mod">
        <pc:chgData name="Rappolt, Robert" userId="36f2d6ae-9fb5-4ce1-8ebe-b6255ed2ac0a" providerId="ADAL" clId="{8A1B6D55-6268-449B-B06D-C561D1AFB8A9}" dt="2025-05-28T13:22:25.130" v="13870" actId="207"/>
        <pc:sldMkLst>
          <pc:docMk/>
          <pc:sldMk cId="1445573476" sldId="321"/>
        </pc:sldMkLst>
        <pc:spChg chg="mod">
          <ac:chgData name="Rappolt, Robert" userId="36f2d6ae-9fb5-4ce1-8ebe-b6255ed2ac0a" providerId="ADAL" clId="{8A1B6D55-6268-449B-B06D-C561D1AFB8A9}" dt="2025-05-28T13:22:25.130" v="13870" actId="207"/>
          <ac:spMkLst>
            <pc:docMk/>
            <pc:sldMk cId="1445573476" sldId="321"/>
            <ac:spMk id="3" creationId="{E6C3EF29-2F16-9198-63C6-C8EFDA408428}"/>
          </ac:spMkLst>
        </pc:spChg>
        <pc:spChg chg="mod">
          <ac:chgData name="Rappolt, Robert" userId="36f2d6ae-9fb5-4ce1-8ebe-b6255ed2ac0a" providerId="ADAL" clId="{8A1B6D55-6268-449B-B06D-C561D1AFB8A9}" dt="2025-05-28T13:22:25.130" v="13870" actId="207"/>
          <ac:spMkLst>
            <pc:docMk/>
            <pc:sldMk cId="1445573476" sldId="321"/>
            <ac:spMk id="4" creationId="{13F6C3EB-94B3-83D4-F7DF-B7EAFF347E9C}"/>
          </ac:spMkLst>
        </pc:spChg>
        <pc:spChg chg="mod">
          <ac:chgData name="Rappolt, Robert" userId="36f2d6ae-9fb5-4ce1-8ebe-b6255ed2ac0a" providerId="ADAL" clId="{8A1B6D55-6268-449B-B06D-C561D1AFB8A9}" dt="2025-05-28T13:22:25.130" v="13870" actId="207"/>
          <ac:spMkLst>
            <pc:docMk/>
            <pc:sldMk cId="1445573476" sldId="321"/>
            <ac:spMk id="5" creationId="{4FB0FD90-88E1-630F-837A-2D75BE5E49EF}"/>
          </ac:spMkLst>
        </pc:spChg>
        <pc:spChg chg="mod">
          <ac:chgData name="Rappolt, Robert" userId="36f2d6ae-9fb5-4ce1-8ebe-b6255ed2ac0a" providerId="ADAL" clId="{8A1B6D55-6268-449B-B06D-C561D1AFB8A9}" dt="2025-05-28T13:22:25.130" v="13870" actId="207"/>
          <ac:spMkLst>
            <pc:docMk/>
            <pc:sldMk cId="1445573476" sldId="321"/>
            <ac:spMk id="6" creationId="{DD33D328-7917-AA2C-0573-A7CBB33A7D5B}"/>
          </ac:spMkLst>
        </pc:spChg>
        <pc:spChg chg="mod">
          <ac:chgData name="Rappolt, Robert" userId="36f2d6ae-9fb5-4ce1-8ebe-b6255ed2ac0a" providerId="ADAL" clId="{8A1B6D55-6268-449B-B06D-C561D1AFB8A9}" dt="2025-05-28T13:22:25.130" v="13870" actId="207"/>
          <ac:spMkLst>
            <pc:docMk/>
            <pc:sldMk cId="1445573476" sldId="321"/>
            <ac:spMk id="7" creationId="{3A4D0BF9-E4D2-93B7-6291-F719031D44A2}"/>
          </ac:spMkLst>
        </pc:spChg>
        <pc:spChg chg="mod">
          <ac:chgData name="Rappolt, Robert" userId="36f2d6ae-9fb5-4ce1-8ebe-b6255ed2ac0a" providerId="ADAL" clId="{8A1B6D55-6268-449B-B06D-C561D1AFB8A9}" dt="2025-05-28T13:22:25.130" v="13870" actId="207"/>
          <ac:spMkLst>
            <pc:docMk/>
            <pc:sldMk cId="1445573476" sldId="321"/>
            <ac:spMk id="8" creationId="{AE7DD3EA-84E2-60E3-9B9B-6A6AD8092F8E}"/>
          </ac:spMkLst>
        </pc:spChg>
      </pc:sldChg>
      <pc:sldChg chg="addSp delSp modSp del mod">
        <pc:chgData name="Rappolt, Robert" userId="36f2d6ae-9fb5-4ce1-8ebe-b6255ed2ac0a" providerId="ADAL" clId="{8A1B6D55-6268-449B-B06D-C561D1AFB8A9}" dt="2025-05-28T01:31:32.555" v="2773" actId="47"/>
        <pc:sldMkLst>
          <pc:docMk/>
          <pc:sldMk cId="2849796018" sldId="322"/>
        </pc:sldMkLst>
        <pc:spChg chg="mod">
          <ac:chgData name="Rappolt, Robert" userId="36f2d6ae-9fb5-4ce1-8ebe-b6255ed2ac0a" providerId="ADAL" clId="{8A1B6D55-6268-449B-B06D-C561D1AFB8A9}" dt="2025-05-27T21:43:24.741" v="1620" actId="207"/>
          <ac:spMkLst>
            <pc:docMk/>
            <pc:sldMk cId="2849796018" sldId="322"/>
            <ac:spMk id="2" creationId="{13F2B36B-E11D-C60C-9EFA-A72637904C24}"/>
          </ac:spMkLst>
        </pc:spChg>
        <pc:spChg chg="mod">
          <ac:chgData name="Rappolt, Robert" userId="36f2d6ae-9fb5-4ce1-8ebe-b6255ed2ac0a" providerId="ADAL" clId="{8A1B6D55-6268-449B-B06D-C561D1AFB8A9}" dt="2025-05-27T21:42:19.347" v="1534" actId="11530"/>
          <ac:spMkLst>
            <pc:docMk/>
            <pc:sldMk cId="2849796018" sldId="322"/>
            <ac:spMk id="4" creationId="{37CC9F07-197D-8702-0CE0-75B02F778636}"/>
          </ac:spMkLst>
        </pc:spChg>
        <pc:spChg chg="mod">
          <ac:chgData name="Rappolt, Robert" userId="36f2d6ae-9fb5-4ce1-8ebe-b6255ed2ac0a" providerId="ADAL" clId="{8A1B6D55-6268-449B-B06D-C561D1AFB8A9}" dt="2025-05-27T21:43:41.679" v="1622" actId="207"/>
          <ac:spMkLst>
            <pc:docMk/>
            <pc:sldMk cId="2849796018" sldId="322"/>
            <ac:spMk id="5" creationId="{4B1D4195-79B7-77B9-A706-56AB72E45F26}"/>
          </ac:spMkLst>
        </pc:spChg>
        <pc:spChg chg="mod">
          <ac:chgData name="Rappolt, Robert" userId="36f2d6ae-9fb5-4ce1-8ebe-b6255ed2ac0a" providerId="ADAL" clId="{8A1B6D55-6268-449B-B06D-C561D1AFB8A9}" dt="2025-05-27T21:46:07.467" v="1658" actId="20577"/>
          <ac:spMkLst>
            <pc:docMk/>
            <pc:sldMk cId="2849796018" sldId="322"/>
            <ac:spMk id="6" creationId="{847084FD-816C-8BD0-6398-CB0D85395D6B}"/>
          </ac:spMkLst>
        </pc:spChg>
        <pc:spChg chg="add del">
          <ac:chgData name="Rappolt, Robert" userId="36f2d6ae-9fb5-4ce1-8ebe-b6255ed2ac0a" providerId="ADAL" clId="{8A1B6D55-6268-449B-B06D-C561D1AFB8A9}" dt="2025-05-27T21:42:00.155" v="1533" actId="478"/>
          <ac:spMkLst>
            <pc:docMk/>
            <pc:sldMk cId="2849796018" sldId="322"/>
            <ac:spMk id="7" creationId="{3152CF9D-A895-9830-5896-D252279B7804}"/>
          </ac:spMkLst>
        </pc:spChg>
        <pc:spChg chg="mod">
          <ac:chgData name="Rappolt, Robert" userId="36f2d6ae-9fb5-4ce1-8ebe-b6255ed2ac0a" providerId="ADAL" clId="{8A1B6D55-6268-449B-B06D-C561D1AFB8A9}" dt="2025-05-27T21:43:28.148" v="1621" actId="207"/>
          <ac:spMkLst>
            <pc:docMk/>
            <pc:sldMk cId="2849796018" sldId="322"/>
            <ac:spMk id="8" creationId="{664FECB3-F15C-7F5A-0ABC-4943B44CA82C}"/>
          </ac:spMkLst>
        </pc:spChg>
      </pc:sldChg>
      <pc:sldChg chg="addSp delSp modSp mod">
        <pc:chgData name="Rappolt, Robert" userId="36f2d6ae-9fb5-4ce1-8ebe-b6255ed2ac0a" providerId="ADAL" clId="{8A1B6D55-6268-449B-B06D-C561D1AFB8A9}" dt="2025-05-28T13:22:47.136" v="13877" actId="207"/>
        <pc:sldMkLst>
          <pc:docMk/>
          <pc:sldMk cId="3195602634" sldId="327"/>
        </pc:sldMkLst>
        <pc:spChg chg="mod">
          <ac:chgData name="Rappolt, Robert" userId="36f2d6ae-9fb5-4ce1-8ebe-b6255ed2ac0a" providerId="ADAL" clId="{8A1B6D55-6268-449B-B06D-C561D1AFB8A9}" dt="2025-05-28T13:22:47.136" v="13877" actId="207"/>
          <ac:spMkLst>
            <pc:docMk/>
            <pc:sldMk cId="3195602634" sldId="327"/>
            <ac:spMk id="2" creationId="{D90F871E-C02E-491C-1156-512F01FE3B67}"/>
          </ac:spMkLst>
        </pc:spChg>
        <pc:spChg chg="mod">
          <ac:chgData name="Rappolt, Robert" userId="36f2d6ae-9fb5-4ce1-8ebe-b6255ed2ac0a" providerId="ADAL" clId="{8A1B6D55-6268-449B-B06D-C561D1AFB8A9}" dt="2025-05-28T13:22:47.136" v="13877" actId="207"/>
          <ac:spMkLst>
            <pc:docMk/>
            <pc:sldMk cId="3195602634" sldId="327"/>
            <ac:spMk id="3" creationId="{F046897F-8585-FB07-0F47-64442A00419D}"/>
          </ac:spMkLst>
        </pc:spChg>
        <pc:spChg chg="mod">
          <ac:chgData name="Rappolt, Robert" userId="36f2d6ae-9fb5-4ce1-8ebe-b6255ed2ac0a" providerId="ADAL" clId="{8A1B6D55-6268-449B-B06D-C561D1AFB8A9}" dt="2025-05-28T13:22:47.136" v="13877" actId="207"/>
          <ac:spMkLst>
            <pc:docMk/>
            <pc:sldMk cId="3195602634" sldId="327"/>
            <ac:spMk id="4" creationId="{7E62AFEC-D576-670E-DC77-8F8E73CBF956}"/>
          </ac:spMkLst>
        </pc:spChg>
        <pc:spChg chg="add mod">
          <ac:chgData name="Rappolt, Robert" userId="36f2d6ae-9fb5-4ce1-8ebe-b6255ed2ac0a" providerId="ADAL" clId="{8A1B6D55-6268-449B-B06D-C561D1AFB8A9}" dt="2025-05-28T02:52:27.117" v="10485"/>
          <ac:spMkLst>
            <pc:docMk/>
            <pc:sldMk cId="3195602634" sldId="327"/>
            <ac:spMk id="8" creationId="{52477D43-188E-315A-6BB3-4092CD69B928}"/>
          </ac:spMkLst>
        </pc:spChg>
        <pc:spChg chg="add mod">
          <ac:chgData name="Rappolt, Robert" userId="36f2d6ae-9fb5-4ce1-8ebe-b6255ed2ac0a" providerId="ADAL" clId="{8A1B6D55-6268-449B-B06D-C561D1AFB8A9}" dt="2025-05-28T02:52:47.106" v="10536" actId="20577"/>
          <ac:spMkLst>
            <pc:docMk/>
            <pc:sldMk cId="3195602634" sldId="327"/>
            <ac:spMk id="9" creationId="{28782D32-371D-F97F-D434-6BF100326B75}"/>
          </ac:spMkLst>
        </pc:spChg>
        <pc:spChg chg="mod">
          <ac:chgData name="Rappolt, Robert" userId="36f2d6ae-9fb5-4ce1-8ebe-b6255ed2ac0a" providerId="ADAL" clId="{8A1B6D55-6268-449B-B06D-C561D1AFB8A9}" dt="2025-05-28T13:22:47.136" v="13877" actId="207"/>
          <ac:spMkLst>
            <pc:docMk/>
            <pc:sldMk cId="3195602634" sldId="327"/>
            <ac:spMk id="12" creationId="{918BBBE5-12E3-D1E1-481B-50A63A1D7176}"/>
          </ac:spMkLst>
        </pc:spChg>
        <pc:grpChg chg="add mod">
          <ac:chgData name="Rappolt, Robert" userId="36f2d6ae-9fb5-4ce1-8ebe-b6255ed2ac0a" providerId="ADAL" clId="{8A1B6D55-6268-449B-B06D-C561D1AFB8A9}" dt="2025-05-28T13:22:47.136" v="13877" actId="207"/>
          <ac:grpSpMkLst>
            <pc:docMk/>
            <pc:sldMk cId="3195602634" sldId="327"/>
            <ac:grpSpMk id="6" creationId="{9E0D9D87-65F4-473A-77C6-E0A7B2E7EB48}"/>
          </ac:grpSpMkLst>
        </pc:grpChg>
        <pc:graphicFrameChg chg="add del mod">
          <ac:chgData name="Rappolt, Robert" userId="36f2d6ae-9fb5-4ce1-8ebe-b6255ed2ac0a" providerId="ADAL" clId="{8A1B6D55-6268-449B-B06D-C561D1AFB8A9}" dt="2025-05-28T13:22:47.136" v="13877" actId="207"/>
          <ac:graphicFrameMkLst>
            <pc:docMk/>
            <pc:sldMk cId="3195602634" sldId="327"/>
            <ac:graphicFrameMk id="5" creationId="{65BD9049-3919-182A-BEF7-15DFE1E52C49}"/>
          </ac:graphicFrameMkLst>
        </pc:graphicFrameChg>
        <pc:picChg chg="mod">
          <ac:chgData name="Rappolt, Robert" userId="36f2d6ae-9fb5-4ce1-8ebe-b6255ed2ac0a" providerId="ADAL" clId="{8A1B6D55-6268-449B-B06D-C561D1AFB8A9}" dt="2025-05-28T13:22:47.136" v="13877" actId="207"/>
          <ac:picMkLst>
            <pc:docMk/>
            <pc:sldMk cId="3195602634" sldId="327"/>
            <ac:picMk id="7" creationId="{86214A57-E519-22BD-7722-CB177EACA386}"/>
          </ac:picMkLst>
        </pc:picChg>
        <pc:picChg chg="mod">
          <ac:chgData name="Rappolt, Robert" userId="36f2d6ae-9fb5-4ce1-8ebe-b6255ed2ac0a" providerId="ADAL" clId="{8A1B6D55-6268-449B-B06D-C561D1AFB8A9}" dt="2025-05-28T13:22:47.136" v="13877" actId="207"/>
          <ac:picMkLst>
            <pc:docMk/>
            <pc:sldMk cId="3195602634" sldId="327"/>
            <ac:picMk id="10" creationId="{57BFC151-770B-B2FB-E70D-EDCA87D1E23A}"/>
          </ac:picMkLst>
        </pc:picChg>
        <pc:picChg chg="mod">
          <ac:chgData name="Rappolt, Robert" userId="36f2d6ae-9fb5-4ce1-8ebe-b6255ed2ac0a" providerId="ADAL" clId="{8A1B6D55-6268-449B-B06D-C561D1AFB8A9}" dt="2025-05-28T13:22:47.136" v="13877" actId="207"/>
          <ac:picMkLst>
            <pc:docMk/>
            <pc:sldMk cId="3195602634" sldId="327"/>
            <ac:picMk id="14" creationId="{F56F5568-90C9-CECF-E03B-A1027AD1B7AF}"/>
          </ac:picMkLst>
        </pc:picChg>
      </pc:sldChg>
      <pc:sldChg chg="addSp delSp modSp mod">
        <pc:chgData name="Rappolt, Robert" userId="36f2d6ae-9fb5-4ce1-8ebe-b6255ed2ac0a" providerId="ADAL" clId="{8A1B6D55-6268-449B-B06D-C561D1AFB8A9}" dt="2025-05-28T02:12:02.100" v="7346" actId="20577"/>
        <pc:sldMkLst>
          <pc:docMk/>
          <pc:sldMk cId="378124939" sldId="328"/>
        </pc:sldMkLst>
        <pc:spChg chg="add mod">
          <ac:chgData name="Rappolt, Robert" userId="36f2d6ae-9fb5-4ce1-8ebe-b6255ed2ac0a" providerId="ADAL" clId="{8A1B6D55-6268-449B-B06D-C561D1AFB8A9}" dt="2025-05-28T02:12:02.100" v="7346" actId="20577"/>
          <ac:spMkLst>
            <pc:docMk/>
            <pc:sldMk cId="378124939" sldId="328"/>
            <ac:spMk id="2" creationId="{E365DC43-F374-91B8-05A7-73A4917112FB}"/>
          </ac:spMkLst>
        </pc:spChg>
        <pc:picChg chg="del">
          <ac:chgData name="Rappolt, Robert" userId="36f2d6ae-9fb5-4ce1-8ebe-b6255ed2ac0a" providerId="ADAL" clId="{8A1B6D55-6268-449B-B06D-C561D1AFB8A9}" dt="2025-05-28T02:11:41.451" v="7325" actId="478"/>
          <ac:picMkLst>
            <pc:docMk/>
            <pc:sldMk cId="378124939" sldId="328"/>
            <ac:picMk id="3" creationId="{FB197701-BA8A-F05F-C98E-D5D46A4F6FF5}"/>
          </ac:picMkLst>
        </pc:picChg>
      </pc:sldChg>
      <pc:sldChg chg="addSp delSp modSp mod">
        <pc:chgData name="Rappolt, Robert" userId="36f2d6ae-9fb5-4ce1-8ebe-b6255ed2ac0a" providerId="ADAL" clId="{8A1B6D55-6268-449B-B06D-C561D1AFB8A9}" dt="2025-05-28T01:53:16.130" v="5026" actId="113"/>
        <pc:sldMkLst>
          <pc:docMk/>
          <pc:sldMk cId="3300554926" sldId="329"/>
        </pc:sldMkLst>
        <pc:spChg chg="add mod">
          <ac:chgData name="Rappolt, Robert" userId="36f2d6ae-9fb5-4ce1-8ebe-b6255ed2ac0a" providerId="ADAL" clId="{8A1B6D55-6268-449B-B06D-C561D1AFB8A9}" dt="2025-05-28T01:53:16.130" v="5026" actId="113"/>
          <ac:spMkLst>
            <pc:docMk/>
            <pc:sldMk cId="3300554926" sldId="329"/>
            <ac:spMk id="3" creationId="{9CE7C00A-4513-16E7-2337-A86FB755A822}"/>
          </ac:spMkLst>
        </pc:spChg>
        <pc:picChg chg="del">
          <ac:chgData name="Rappolt, Robert" userId="36f2d6ae-9fb5-4ce1-8ebe-b6255ed2ac0a" providerId="ADAL" clId="{8A1B6D55-6268-449B-B06D-C561D1AFB8A9}" dt="2025-05-28T01:52:47.871" v="4975" actId="478"/>
          <ac:picMkLst>
            <pc:docMk/>
            <pc:sldMk cId="3300554926" sldId="329"/>
            <ac:picMk id="2" creationId="{0E50F245-6B6D-5D62-205F-69097BE3E0DD}"/>
          </ac:picMkLst>
        </pc:picChg>
      </pc:sldChg>
      <pc:sldChg chg="addSp modSp mod">
        <pc:chgData name="Rappolt, Robert" userId="36f2d6ae-9fb5-4ce1-8ebe-b6255ed2ac0a" providerId="ADAL" clId="{8A1B6D55-6268-449B-B06D-C561D1AFB8A9}" dt="2025-05-28T13:56:46.304" v="14006" actId="20577"/>
        <pc:sldMkLst>
          <pc:docMk/>
          <pc:sldMk cId="4211489179" sldId="330"/>
        </pc:sldMkLst>
        <pc:spChg chg="mod">
          <ac:chgData name="Rappolt, Robert" userId="36f2d6ae-9fb5-4ce1-8ebe-b6255ed2ac0a" providerId="ADAL" clId="{8A1B6D55-6268-449B-B06D-C561D1AFB8A9}" dt="2025-05-28T13:56:17.764" v="13986" actId="1076"/>
          <ac:spMkLst>
            <pc:docMk/>
            <pc:sldMk cId="4211489179" sldId="330"/>
            <ac:spMk id="6" creationId="{E2F45B42-0340-2ADB-76B5-6004D8BB1013}"/>
          </ac:spMkLst>
        </pc:spChg>
        <pc:spChg chg="add mod">
          <ac:chgData name="Rappolt, Robert" userId="36f2d6ae-9fb5-4ce1-8ebe-b6255ed2ac0a" providerId="ADAL" clId="{8A1B6D55-6268-449B-B06D-C561D1AFB8A9}" dt="2025-05-28T13:56:01.605" v="13983" actId="465"/>
          <ac:spMkLst>
            <pc:docMk/>
            <pc:sldMk cId="4211489179" sldId="330"/>
            <ac:spMk id="7" creationId="{73A29482-E0C8-AA4C-9507-7881A4E1CCEF}"/>
          </ac:spMkLst>
        </pc:spChg>
        <pc:spChg chg="add mod">
          <ac:chgData name="Rappolt, Robert" userId="36f2d6ae-9fb5-4ce1-8ebe-b6255ed2ac0a" providerId="ADAL" clId="{8A1B6D55-6268-449B-B06D-C561D1AFB8A9}" dt="2025-05-28T13:56:07.604" v="13984" actId="1076"/>
          <ac:spMkLst>
            <pc:docMk/>
            <pc:sldMk cId="4211489179" sldId="330"/>
            <ac:spMk id="8" creationId="{A8001116-1C27-DFFC-10D6-854FEC660A7A}"/>
          </ac:spMkLst>
        </pc:spChg>
        <pc:spChg chg="add mod">
          <ac:chgData name="Rappolt, Robert" userId="36f2d6ae-9fb5-4ce1-8ebe-b6255ed2ac0a" providerId="ADAL" clId="{8A1B6D55-6268-449B-B06D-C561D1AFB8A9}" dt="2025-05-28T13:22:33.370" v="13873" actId="207"/>
          <ac:spMkLst>
            <pc:docMk/>
            <pc:sldMk cId="4211489179" sldId="330"/>
            <ac:spMk id="12" creationId="{66E395D9-D7E7-D40A-488C-1B6D9F902A8D}"/>
          </ac:spMkLst>
        </pc:spChg>
        <pc:spChg chg="mod">
          <ac:chgData name="Rappolt, Robert" userId="36f2d6ae-9fb5-4ce1-8ebe-b6255ed2ac0a" providerId="ADAL" clId="{8A1B6D55-6268-449B-B06D-C561D1AFB8A9}" dt="2025-05-28T13:54:09.331" v="13923" actId="20577"/>
          <ac:spMkLst>
            <pc:docMk/>
            <pc:sldMk cId="4211489179" sldId="330"/>
            <ac:spMk id="13" creationId="{7BD6957B-6F33-8FEE-093E-14499C05A483}"/>
          </ac:spMkLst>
        </pc:spChg>
        <pc:spChg chg="mod">
          <ac:chgData name="Rappolt, Robert" userId="36f2d6ae-9fb5-4ce1-8ebe-b6255ed2ac0a" providerId="ADAL" clId="{8A1B6D55-6268-449B-B06D-C561D1AFB8A9}" dt="2025-05-28T13:56:12.819" v="13985" actId="1076"/>
          <ac:spMkLst>
            <pc:docMk/>
            <pc:sldMk cId="4211489179" sldId="330"/>
            <ac:spMk id="14" creationId="{3676E289-BE60-D108-A2DF-0FB9F8250FCB}"/>
          </ac:spMkLst>
        </pc:spChg>
        <pc:spChg chg="mod">
          <ac:chgData name="Rappolt, Robert" userId="36f2d6ae-9fb5-4ce1-8ebe-b6255ed2ac0a" providerId="ADAL" clId="{8A1B6D55-6268-449B-B06D-C561D1AFB8A9}" dt="2025-05-28T13:56:46.304" v="14006" actId="20577"/>
          <ac:spMkLst>
            <pc:docMk/>
            <pc:sldMk cId="4211489179" sldId="330"/>
            <ac:spMk id="15" creationId="{C077D0AF-DF4B-3896-9949-0A96CF8710DD}"/>
          </ac:spMkLst>
        </pc:spChg>
        <pc:spChg chg="add mod">
          <ac:chgData name="Rappolt, Robert" userId="36f2d6ae-9fb5-4ce1-8ebe-b6255ed2ac0a" providerId="ADAL" clId="{8A1B6D55-6268-449B-B06D-C561D1AFB8A9}" dt="2025-05-28T13:56:28.990" v="13987" actId="1076"/>
          <ac:spMkLst>
            <pc:docMk/>
            <pc:sldMk cId="4211489179" sldId="330"/>
            <ac:spMk id="16" creationId="{E867BD51-D2CD-A0E0-C815-AB87F0C7313A}"/>
          </ac:spMkLst>
        </pc:spChg>
        <pc:spChg chg="mod">
          <ac:chgData name="Rappolt, Robert" userId="36f2d6ae-9fb5-4ce1-8ebe-b6255ed2ac0a" providerId="ADAL" clId="{8A1B6D55-6268-449B-B06D-C561D1AFB8A9}" dt="2025-05-28T13:22:33.370" v="13873" actId="207"/>
          <ac:spMkLst>
            <pc:docMk/>
            <pc:sldMk cId="4211489179" sldId="330"/>
            <ac:spMk id="17" creationId="{8B1D2278-8AEE-A632-8C3C-F7C51D487D14}"/>
          </ac:spMkLst>
        </pc:spChg>
        <pc:picChg chg="mod">
          <ac:chgData name="Rappolt, Robert" userId="36f2d6ae-9fb5-4ce1-8ebe-b6255ed2ac0a" providerId="ADAL" clId="{8A1B6D55-6268-449B-B06D-C561D1AFB8A9}" dt="2025-05-28T13:56:17.764" v="13986" actId="1076"/>
          <ac:picMkLst>
            <pc:docMk/>
            <pc:sldMk cId="4211489179" sldId="330"/>
            <ac:picMk id="3" creationId="{39C68173-3B39-B9B3-BEE4-85639F31EF74}"/>
          </ac:picMkLst>
        </pc:picChg>
        <pc:picChg chg="mod">
          <ac:chgData name="Rappolt, Robert" userId="36f2d6ae-9fb5-4ce1-8ebe-b6255ed2ac0a" providerId="ADAL" clId="{8A1B6D55-6268-449B-B06D-C561D1AFB8A9}" dt="2025-05-28T13:56:12.819" v="13985" actId="1076"/>
          <ac:picMkLst>
            <pc:docMk/>
            <pc:sldMk cId="4211489179" sldId="330"/>
            <ac:picMk id="4" creationId="{B5CAFD4B-23CD-98F0-A73D-9496D8F7FA33}"/>
          </ac:picMkLst>
        </pc:picChg>
        <pc:picChg chg="add mod">
          <ac:chgData name="Rappolt, Robert" userId="36f2d6ae-9fb5-4ce1-8ebe-b6255ed2ac0a" providerId="ADAL" clId="{8A1B6D55-6268-449B-B06D-C561D1AFB8A9}" dt="2025-05-28T13:56:07.604" v="13984" actId="1076"/>
          <ac:picMkLst>
            <pc:docMk/>
            <pc:sldMk cId="4211489179" sldId="330"/>
            <ac:picMk id="10" creationId="{EBC85F7F-5A1A-DE19-F002-4FEB667F01F5}"/>
          </ac:picMkLst>
        </pc:picChg>
        <pc:picChg chg="add mod">
          <ac:chgData name="Rappolt, Robert" userId="36f2d6ae-9fb5-4ce1-8ebe-b6255ed2ac0a" providerId="ADAL" clId="{8A1B6D55-6268-449B-B06D-C561D1AFB8A9}" dt="2025-05-28T13:56:28.990" v="13987" actId="1076"/>
          <ac:picMkLst>
            <pc:docMk/>
            <pc:sldMk cId="4211489179" sldId="330"/>
            <ac:picMk id="11" creationId="{569F0799-B5A1-30BD-D6F0-323CC2560D23}"/>
          </ac:picMkLst>
        </pc:picChg>
      </pc:sldChg>
      <pc:sldChg chg="modSp mod">
        <pc:chgData name="Rappolt, Robert" userId="36f2d6ae-9fb5-4ce1-8ebe-b6255ed2ac0a" providerId="ADAL" clId="{8A1B6D55-6268-449B-B06D-C561D1AFB8A9}" dt="2025-05-28T13:22:37.213" v="13874" actId="207"/>
        <pc:sldMkLst>
          <pc:docMk/>
          <pc:sldMk cId="2117432364" sldId="332"/>
        </pc:sldMkLst>
        <pc:spChg chg="mod">
          <ac:chgData name="Rappolt, Robert" userId="36f2d6ae-9fb5-4ce1-8ebe-b6255ed2ac0a" providerId="ADAL" clId="{8A1B6D55-6268-449B-B06D-C561D1AFB8A9}" dt="2025-05-28T13:22:37.213" v="13874" actId="207"/>
          <ac:spMkLst>
            <pc:docMk/>
            <pc:sldMk cId="2117432364" sldId="332"/>
            <ac:spMk id="3" creationId="{390C6E2B-8044-A0D1-64E9-0511A83DC287}"/>
          </ac:spMkLst>
        </pc:spChg>
        <pc:spChg chg="mod">
          <ac:chgData name="Rappolt, Robert" userId="36f2d6ae-9fb5-4ce1-8ebe-b6255ed2ac0a" providerId="ADAL" clId="{8A1B6D55-6268-449B-B06D-C561D1AFB8A9}" dt="2025-05-28T13:22:37.213" v="13874" actId="207"/>
          <ac:spMkLst>
            <pc:docMk/>
            <pc:sldMk cId="2117432364" sldId="332"/>
            <ac:spMk id="4" creationId="{745DB4FC-0430-0BE0-11B7-22ED489F5105}"/>
          </ac:spMkLst>
        </pc:spChg>
        <pc:spChg chg="mod">
          <ac:chgData name="Rappolt, Robert" userId="36f2d6ae-9fb5-4ce1-8ebe-b6255ed2ac0a" providerId="ADAL" clId="{8A1B6D55-6268-449B-B06D-C561D1AFB8A9}" dt="2025-05-28T13:22:37.213" v="13874" actId="207"/>
          <ac:spMkLst>
            <pc:docMk/>
            <pc:sldMk cId="2117432364" sldId="332"/>
            <ac:spMk id="6" creationId="{471AB3D9-7B59-6291-D25F-65453C8F2902}"/>
          </ac:spMkLst>
        </pc:spChg>
        <pc:spChg chg="mod">
          <ac:chgData name="Rappolt, Robert" userId="36f2d6ae-9fb5-4ce1-8ebe-b6255ed2ac0a" providerId="ADAL" clId="{8A1B6D55-6268-449B-B06D-C561D1AFB8A9}" dt="2025-05-28T13:22:37.213" v="13874" actId="207"/>
          <ac:spMkLst>
            <pc:docMk/>
            <pc:sldMk cId="2117432364" sldId="332"/>
            <ac:spMk id="9" creationId="{7C715C11-2BCC-1905-FBE1-127DAD5821FE}"/>
          </ac:spMkLst>
        </pc:spChg>
        <pc:spChg chg="mod">
          <ac:chgData name="Rappolt, Robert" userId="36f2d6ae-9fb5-4ce1-8ebe-b6255ed2ac0a" providerId="ADAL" clId="{8A1B6D55-6268-449B-B06D-C561D1AFB8A9}" dt="2025-05-28T13:22:37.213" v="13874" actId="207"/>
          <ac:spMkLst>
            <pc:docMk/>
            <pc:sldMk cId="2117432364" sldId="332"/>
            <ac:spMk id="16" creationId="{A0D1A348-8B6D-7575-7438-676B6CF40954}"/>
          </ac:spMkLst>
        </pc:spChg>
        <pc:spChg chg="mod">
          <ac:chgData name="Rappolt, Robert" userId="36f2d6ae-9fb5-4ce1-8ebe-b6255ed2ac0a" providerId="ADAL" clId="{8A1B6D55-6268-449B-B06D-C561D1AFB8A9}" dt="2025-05-28T13:22:37.213" v="13874" actId="207"/>
          <ac:spMkLst>
            <pc:docMk/>
            <pc:sldMk cId="2117432364" sldId="332"/>
            <ac:spMk id="17" creationId="{C355538F-5BCA-A21D-D240-9D45B48C6E6E}"/>
          </ac:spMkLst>
        </pc:spChg>
        <pc:spChg chg="mod">
          <ac:chgData name="Rappolt, Robert" userId="36f2d6ae-9fb5-4ce1-8ebe-b6255ed2ac0a" providerId="ADAL" clId="{8A1B6D55-6268-449B-B06D-C561D1AFB8A9}" dt="2025-05-28T13:22:37.213" v="13874" actId="207"/>
          <ac:spMkLst>
            <pc:docMk/>
            <pc:sldMk cId="2117432364" sldId="332"/>
            <ac:spMk id="19" creationId="{E4207928-5622-772D-B5A2-92ED827B03C5}"/>
          </ac:spMkLst>
        </pc:spChg>
        <pc:picChg chg="mod">
          <ac:chgData name="Rappolt, Robert" userId="36f2d6ae-9fb5-4ce1-8ebe-b6255ed2ac0a" providerId="ADAL" clId="{8A1B6D55-6268-449B-B06D-C561D1AFB8A9}" dt="2025-05-28T11:20:12.015" v="12542" actId="1076"/>
          <ac:picMkLst>
            <pc:docMk/>
            <pc:sldMk cId="2117432364" sldId="332"/>
            <ac:picMk id="26" creationId="{4DFE3EFA-1CD6-C6F7-224A-A334F0B202E4}"/>
          </ac:picMkLst>
        </pc:picChg>
      </pc:sldChg>
      <pc:sldChg chg="addSp delSp modSp mod">
        <pc:chgData name="Rappolt, Robert" userId="36f2d6ae-9fb5-4ce1-8ebe-b6255ed2ac0a" providerId="ADAL" clId="{8A1B6D55-6268-449B-B06D-C561D1AFB8A9}" dt="2025-05-28T13:35:41.143" v="13903" actId="20577"/>
        <pc:sldMkLst>
          <pc:docMk/>
          <pc:sldMk cId="1144628553" sldId="333"/>
        </pc:sldMkLst>
        <pc:spChg chg="add del mod">
          <ac:chgData name="Rappolt, Robert" userId="36f2d6ae-9fb5-4ce1-8ebe-b6255ed2ac0a" providerId="ADAL" clId="{8A1B6D55-6268-449B-B06D-C561D1AFB8A9}" dt="2025-05-28T13:22:41.784" v="13875" actId="207"/>
          <ac:spMkLst>
            <pc:docMk/>
            <pc:sldMk cId="1144628553" sldId="333"/>
            <ac:spMk id="2" creationId="{A8326079-366D-0847-6E47-39F8C3751474}"/>
          </ac:spMkLst>
        </pc:spChg>
        <pc:spChg chg="del">
          <ac:chgData name="Rappolt, Robert" userId="36f2d6ae-9fb5-4ce1-8ebe-b6255ed2ac0a" providerId="ADAL" clId="{8A1B6D55-6268-449B-B06D-C561D1AFB8A9}" dt="2025-05-28T02:36:21.616" v="9350" actId="478"/>
          <ac:spMkLst>
            <pc:docMk/>
            <pc:sldMk cId="1144628553" sldId="333"/>
            <ac:spMk id="3" creationId="{27EEF8E0-459A-7CC8-BB62-7D270124DC36}"/>
          </ac:spMkLst>
        </pc:spChg>
        <pc:spChg chg="add mod">
          <ac:chgData name="Rappolt, Robert" userId="36f2d6ae-9fb5-4ce1-8ebe-b6255ed2ac0a" providerId="ADAL" clId="{8A1B6D55-6268-449B-B06D-C561D1AFB8A9}" dt="2025-05-28T13:22:41.784" v="13875" actId="207"/>
          <ac:spMkLst>
            <pc:docMk/>
            <pc:sldMk cId="1144628553" sldId="333"/>
            <ac:spMk id="4" creationId="{82E77304-630B-44D3-8281-40B28790E3C0}"/>
          </ac:spMkLst>
        </pc:spChg>
        <pc:spChg chg="add mod">
          <ac:chgData name="Rappolt, Robert" userId="36f2d6ae-9fb5-4ce1-8ebe-b6255ed2ac0a" providerId="ADAL" clId="{8A1B6D55-6268-449B-B06D-C561D1AFB8A9}" dt="2025-05-28T13:35:41.143" v="13903" actId="20577"/>
          <ac:spMkLst>
            <pc:docMk/>
            <pc:sldMk cId="1144628553" sldId="333"/>
            <ac:spMk id="5" creationId="{19C55EFC-109C-241D-B95B-94D423E53950}"/>
          </ac:spMkLst>
        </pc:spChg>
        <pc:spChg chg="add del mod">
          <ac:chgData name="Rappolt, Robert" userId="36f2d6ae-9fb5-4ce1-8ebe-b6255ed2ac0a" providerId="ADAL" clId="{8A1B6D55-6268-449B-B06D-C561D1AFB8A9}" dt="2025-05-28T11:08:42.051" v="11292"/>
          <ac:spMkLst>
            <pc:docMk/>
            <pc:sldMk cId="1144628553" sldId="333"/>
            <ac:spMk id="6" creationId="{4DBBBEA9-A660-8C62-7D18-4B58E40F9CBF}"/>
          </ac:spMkLst>
        </pc:spChg>
        <pc:spChg chg="add del mod">
          <ac:chgData name="Rappolt, Robert" userId="36f2d6ae-9fb5-4ce1-8ebe-b6255ed2ac0a" providerId="ADAL" clId="{8A1B6D55-6268-449B-B06D-C561D1AFB8A9}" dt="2025-05-28T11:09:16.299" v="11297" actId="478"/>
          <ac:spMkLst>
            <pc:docMk/>
            <pc:sldMk cId="1144628553" sldId="333"/>
            <ac:spMk id="7" creationId="{396FEFDF-5658-7850-3348-2E157708C89F}"/>
          </ac:spMkLst>
        </pc:spChg>
        <pc:spChg chg="add del mod">
          <ac:chgData name="Rappolt, Robert" userId="36f2d6ae-9fb5-4ce1-8ebe-b6255ed2ac0a" providerId="ADAL" clId="{8A1B6D55-6268-449B-B06D-C561D1AFB8A9}" dt="2025-05-28T11:31:34.255" v="13575" actId="478"/>
          <ac:spMkLst>
            <pc:docMk/>
            <pc:sldMk cId="1144628553" sldId="333"/>
            <ac:spMk id="8" creationId="{AC3ED093-B2BF-968C-1042-711A9ADF708B}"/>
          </ac:spMkLst>
        </pc:spChg>
        <pc:spChg chg="mod">
          <ac:chgData name="Rappolt, Robert" userId="36f2d6ae-9fb5-4ce1-8ebe-b6255ed2ac0a" providerId="ADAL" clId="{8A1B6D55-6268-449B-B06D-C561D1AFB8A9}" dt="2025-05-28T13:22:41.784" v="13875" actId="207"/>
          <ac:spMkLst>
            <pc:docMk/>
            <pc:sldMk cId="1144628553" sldId="333"/>
            <ac:spMk id="9" creationId="{CFF11B06-8485-2A25-E24B-8E1EA655B0B4}"/>
          </ac:spMkLst>
        </pc:spChg>
        <pc:picChg chg="add mod">
          <ac:chgData name="Rappolt, Robert" userId="36f2d6ae-9fb5-4ce1-8ebe-b6255ed2ac0a" providerId="ADAL" clId="{8A1B6D55-6268-449B-B06D-C561D1AFB8A9}" dt="2025-05-28T13:34:33.941" v="13898" actId="207"/>
          <ac:picMkLst>
            <pc:docMk/>
            <pc:sldMk cId="1144628553" sldId="333"/>
            <ac:picMk id="11" creationId="{973E3EFA-997D-6978-E0F9-98DC43BD81BA}"/>
          </ac:picMkLst>
        </pc:picChg>
        <pc:picChg chg="add del mod">
          <ac:chgData name="Rappolt, Robert" userId="36f2d6ae-9fb5-4ce1-8ebe-b6255ed2ac0a" providerId="ADAL" clId="{8A1B6D55-6268-449B-B06D-C561D1AFB8A9}" dt="2025-05-28T13:35:15.784" v="13901" actId="478"/>
          <ac:picMkLst>
            <pc:docMk/>
            <pc:sldMk cId="1144628553" sldId="333"/>
            <ac:picMk id="13" creationId="{5FA5D054-14EB-D2BE-7B4C-003CF99E42FE}"/>
          </ac:picMkLst>
        </pc:picChg>
      </pc:sldChg>
      <pc:sldChg chg="addSp delSp modSp del mod">
        <pc:chgData name="Rappolt, Robert" userId="36f2d6ae-9fb5-4ce1-8ebe-b6255ed2ac0a" providerId="ADAL" clId="{8A1B6D55-6268-449B-B06D-C561D1AFB8A9}" dt="2025-05-28T11:02:28.953" v="10887" actId="47"/>
        <pc:sldMkLst>
          <pc:docMk/>
          <pc:sldMk cId="4214491753" sldId="337"/>
        </pc:sldMkLst>
        <pc:spChg chg="add del mod">
          <ac:chgData name="Rappolt, Robert" userId="36f2d6ae-9fb5-4ce1-8ebe-b6255ed2ac0a" providerId="ADAL" clId="{8A1B6D55-6268-449B-B06D-C561D1AFB8A9}" dt="2025-05-28T11:02:21.174" v="10884" actId="21"/>
          <ac:spMkLst>
            <pc:docMk/>
            <pc:sldMk cId="4214491753" sldId="337"/>
            <ac:spMk id="7" creationId="{73A29482-E0C8-AA4C-9507-7881A4E1CCEF}"/>
          </ac:spMkLst>
        </pc:spChg>
        <pc:spChg chg="add del">
          <ac:chgData name="Rappolt, Robert" userId="36f2d6ae-9fb5-4ce1-8ebe-b6255ed2ac0a" providerId="ADAL" clId="{8A1B6D55-6268-449B-B06D-C561D1AFB8A9}" dt="2025-05-28T11:02:21.174" v="10884" actId="21"/>
          <ac:spMkLst>
            <pc:docMk/>
            <pc:sldMk cId="4214491753" sldId="337"/>
            <ac:spMk id="8" creationId="{A8001116-1C27-DFFC-10D6-854FEC660A7A}"/>
          </ac:spMkLst>
        </pc:spChg>
        <pc:spChg chg="add del mod">
          <ac:chgData name="Rappolt, Robert" userId="36f2d6ae-9fb5-4ce1-8ebe-b6255ed2ac0a" providerId="ADAL" clId="{8A1B6D55-6268-449B-B06D-C561D1AFB8A9}" dt="2025-05-28T11:02:21.174" v="10884" actId="21"/>
          <ac:spMkLst>
            <pc:docMk/>
            <pc:sldMk cId="4214491753" sldId="337"/>
            <ac:spMk id="12" creationId="{66E395D9-D7E7-D40A-488C-1B6D9F902A8D}"/>
          </ac:spMkLst>
        </pc:spChg>
        <pc:spChg chg="add del mod">
          <ac:chgData name="Rappolt, Robert" userId="36f2d6ae-9fb5-4ce1-8ebe-b6255ed2ac0a" providerId="ADAL" clId="{8A1B6D55-6268-449B-B06D-C561D1AFB8A9}" dt="2025-05-28T11:02:21.174" v="10884" actId="21"/>
          <ac:spMkLst>
            <pc:docMk/>
            <pc:sldMk cId="4214491753" sldId="337"/>
            <ac:spMk id="16" creationId="{E867BD51-D2CD-A0E0-C815-AB87F0C7313A}"/>
          </ac:spMkLst>
        </pc:spChg>
        <pc:spChg chg="mod">
          <ac:chgData name="Rappolt, Robert" userId="36f2d6ae-9fb5-4ce1-8ebe-b6255ed2ac0a" providerId="ADAL" clId="{8A1B6D55-6268-449B-B06D-C561D1AFB8A9}" dt="2025-05-28T02:32:39.568" v="9185" actId="20577"/>
          <ac:spMkLst>
            <pc:docMk/>
            <pc:sldMk cId="4214491753" sldId="337"/>
            <ac:spMk id="17" creationId="{82888B7C-01CC-62A8-A3AC-925F66655E81}"/>
          </ac:spMkLst>
        </pc:spChg>
        <pc:picChg chg="add del mod">
          <ac:chgData name="Rappolt, Robert" userId="36f2d6ae-9fb5-4ce1-8ebe-b6255ed2ac0a" providerId="ADAL" clId="{8A1B6D55-6268-449B-B06D-C561D1AFB8A9}" dt="2025-05-28T11:02:21.174" v="10884" actId="21"/>
          <ac:picMkLst>
            <pc:docMk/>
            <pc:sldMk cId="4214491753" sldId="337"/>
            <ac:picMk id="10" creationId="{EBC85F7F-5A1A-DE19-F002-4FEB667F01F5}"/>
          </ac:picMkLst>
        </pc:picChg>
        <pc:picChg chg="del mod">
          <ac:chgData name="Rappolt, Robert" userId="36f2d6ae-9fb5-4ce1-8ebe-b6255ed2ac0a" providerId="ADAL" clId="{8A1B6D55-6268-449B-B06D-C561D1AFB8A9}" dt="2025-05-28T11:02:21.174" v="10884" actId="21"/>
          <ac:picMkLst>
            <pc:docMk/>
            <pc:sldMk cId="4214491753" sldId="337"/>
            <ac:picMk id="11" creationId="{569F0799-B5A1-30BD-D6F0-323CC2560D23}"/>
          </ac:picMkLst>
        </pc:picChg>
      </pc:sldChg>
      <pc:sldChg chg="addSp delSp modSp add mod ord">
        <pc:chgData name="Rappolt, Robert" userId="36f2d6ae-9fb5-4ce1-8ebe-b6255ed2ac0a" providerId="ADAL" clId="{8A1B6D55-6268-449B-B06D-C561D1AFB8A9}" dt="2025-05-28T13:22:21.590" v="13869" actId="207"/>
        <pc:sldMkLst>
          <pc:docMk/>
          <pc:sldMk cId="3056237867" sldId="338"/>
        </pc:sldMkLst>
        <pc:spChg chg="mod">
          <ac:chgData name="Rappolt, Robert" userId="36f2d6ae-9fb5-4ce1-8ebe-b6255ed2ac0a" providerId="ADAL" clId="{8A1B6D55-6268-449B-B06D-C561D1AFB8A9}" dt="2025-05-28T13:22:21.590" v="13869" actId="207"/>
          <ac:spMkLst>
            <pc:docMk/>
            <pc:sldMk cId="3056237867" sldId="338"/>
            <ac:spMk id="2" creationId="{5FB2DCBE-5C56-B0C6-FEFA-A55AF1EE1BD7}"/>
          </ac:spMkLst>
        </pc:spChg>
        <pc:spChg chg="add mod">
          <ac:chgData name="Rappolt, Robert" userId="36f2d6ae-9fb5-4ce1-8ebe-b6255ed2ac0a" providerId="ADAL" clId="{8A1B6D55-6268-449B-B06D-C561D1AFB8A9}" dt="2025-05-28T13:22:21.590" v="13869" actId="207"/>
          <ac:spMkLst>
            <pc:docMk/>
            <pc:sldMk cId="3056237867" sldId="338"/>
            <ac:spMk id="3" creationId="{270BA35C-429F-AB1B-6F25-2C82C665745F}"/>
          </ac:spMkLst>
        </pc:spChg>
        <pc:spChg chg="add mod">
          <ac:chgData name="Rappolt, Robert" userId="36f2d6ae-9fb5-4ce1-8ebe-b6255ed2ac0a" providerId="ADAL" clId="{8A1B6D55-6268-449B-B06D-C561D1AFB8A9}" dt="2025-05-28T13:22:21.590" v="13869" actId="207"/>
          <ac:spMkLst>
            <pc:docMk/>
            <pc:sldMk cId="3056237867" sldId="338"/>
            <ac:spMk id="7" creationId="{F2656031-F757-7624-AF25-12331E683B47}"/>
          </ac:spMkLst>
        </pc:spChg>
        <pc:spChg chg="add mod">
          <ac:chgData name="Rappolt, Robert" userId="36f2d6ae-9fb5-4ce1-8ebe-b6255ed2ac0a" providerId="ADAL" clId="{8A1B6D55-6268-449B-B06D-C561D1AFB8A9}" dt="2025-05-28T13:22:21.590" v="13869" actId="207"/>
          <ac:spMkLst>
            <pc:docMk/>
            <pc:sldMk cId="3056237867" sldId="338"/>
            <ac:spMk id="8" creationId="{72DC4F54-C6D2-A7A1-A50B-4AEF33677D71}"/>
          </ac:spMkLst>
        </pc:spChg>
        <pc:spChg chg="del mod">
          <ac:chgData name="Rappolt, Robert" userId="36f2d6ae-9fb5-4ce1-8ebe-b6255ed2ac0a" providerId="ADAL" clId="{8A1B6D55-6268-449B-B06D-C561D1AFB8A9}" dt="2025-05-28T01:31:56.481" v="2778" actId="478"/>
          <ac:spMkLst>
            <pc:docMk/>
            <pc:sldMk cId="3056237867" sldId="338"/>
            <ac:spMk id="9" creationId="{97E6D0CA-2BEF-D468-6A26-06C0FCD596EC}"/>
          </ac:spMkLst>
        </pc:spChg>
        <pc:spChg chg="add mod">
          <ac:chgData name="Rappolt, Robert" userId="36f2d6ae-9fb5-4ce1-8ebe-b6255ed2ac0a" providerId="ADAL" clId="{8A1B6D55-6268-449B-B06D-C561D1AFB8A9}" dt="2025-05-28T13:22:21.590" v="13869" actId="207"/>
          <ac:spMkLst>
            <pc:docMk/>
            <pc:sldMk cId="3056237867" sldId="338"/>
            <ac:spMk id="10" creationId="{D781711A-6519-8B21-351F-7FCB9CEC3848}"/>
          </ac:spMkLst>
        </pc:spChg>
        <pc:spChg chg="del">
          <ac:chgData name="Rappolt, Robert" userId="36f2d6ae-9fb5-4ce1-8ebe-b6255ed2ac0a" providerId="ADAL" clId="{8A1B6D55-6268-449B-B06D-C561D1AFB8A9}" dt="2025-05-28T01:30:57.957" v="2720" actId="478"/>
          <ac:spMkLst>
            <pc:docMk/>
            <pc:sldMk cId="3056237867" sldId="338"/>
            <ac:spMk id="12" creationId="{16B353AD-9AC4-7A6F-FB7A-7B2520EE42E3}"/>
          </ac:spMkLst>
        </pc:spChg>
        <pc:graphicFrameChg chg="del">
          <ac:chgData name="Rappolt, Robert" userId="36f2d6ae-9fb5-4ce1-8ebe-b6255ed2ac0a" providerId="ADAL" clId="{8A1B6D55-6268-449B-B06D-C561D1AFB8A9}" dt="2025-05-28T01:30:56.985" v="2719" actId="478"/>
          <ac:graphicFrameMkLst>
            <pc:docMk/>
            <pc:sldMk cId="3056237867" sldId="338"/>
            <ac:graphicFrameMk id="17" creationId="{42DB8C18-58B5-7860-EBBF-C787F8479B68}"/>
          </ac:graphicFrameMkLst>
        </pc:graphicFrameChg>
        <pc:graphicFrameChg chg="del">
          <ac:chgData name="Rappolt, Robert" userId="36f2d6ae-9fb5-4ce1-8ebe-b6255ed2ac0a" providerId="ADAL" clId="{8A1B6D55-6268-449B-B06D-C561D1AFB8A9}" dt="2025-05-28T01:30:54.036" v="2718" actId="478"/>
          <ac:graphicFrameMkLst>
            <pc:docMk/>
            <pc:sldMk cId="3056237867" sldId="338"/>
            <ac:graphicFrameMk id="18" creationId="{A2749FF6-AD86-C0B5-F170-FA85EFC7EAC3}"/>
          </ac:graphicFrameMkLst>
        </pc:graphicFrameChg>
        <pc:picChg chg="add del mod">
          <ac:chgData name="Rappolt, Robert" userId="36f2d6ae-9fb5-4ce1-8ebe-b6255ed2ac0a" providerId="ADAL" clId="{8A1B6D55-6268-449B-B06D-C561D1AFB8A9}" dt="2025-05-28T01:33:38.520" v="2801" actId="478"/>
          <ac:picMkLst>
            <pc:docMk/>
            <pc:sldMk cId="3056237867" sldId="338"/>
            <ac:picMk id="5" creationId="{CCACEE40-0AED-3355-3567-8EC4B2897CF3}"/>
          </ac:picMkLst>
        </pc:picChg>
        <pc:picChg chg="del">
          <ac:chgData name="Rappolt, Robert" userId="36f2d6ae-9fb5-4ce1-8ebe-b6255ed2ac0a" providerId="ADAL" clId="{8A1B6D55-6268-449B-B06D-C561D1AFB8A9}" dt="2025-05-28T01:30:59.104" v="2721" actId="478"/>
          <ac:picMkLst>
            <pc:docMk/>
            <pc:sldMk cId="3056237867" sldId="338"/>
            <ac:picMk id="11" creationId="{3F0DCE2A-D7A9-2D7B-9CEB-B41BE56927B6}"/>
          </ac:picMkLst>
        </pc:picChg>
      </pc:sldChg>
      <pc:sldChg chg="del">
        <pc:chgData name="Rappolt, Robert" userId="36f2d6ae-9fb5-4ce1-8ebe-b6255ed2ac0a" providerId="ADAL" clId="{8A1B6D55-6268-449B-B06D-C561D1AFB8A9}" dt="2025-05-27T21:44:06.313" v="1623" actId="47"/>
        <pc:sldMkLst>
          <pc:docMk/>
          <pc:sldMk cId="4036558968" sldId="338"/>
        </pc:sldMkLst>
      </pc:sldChg>
      <pc:sldChg chg="modSp add mod">
        <pc:chgData name="Rappolt, Robert" userId="36f2d6ae-9fb5-4ce1-8ebe-b6255ed2ac0a" providerId="ADAL" clId="{8A1B6D55-6268-449B-B06D-C561D1AFB8A9}" dt="2025-05-28T13:22:18.446" v="13868" actId="207"/>
        <pc:sldMkLst>
          <pc:docMk/>
          <pc:sldMk cId="2269609299" sldId="339"/>
        </pc:sldMkLst>
        <pc:spChg chg="mod">
          <ac:chgData name="Rappolt, Robert" userId="36f2d6ae-9fb5-4ce1-8ebe-b6255ed2ac0a" providerId="ADAL" clId="{8A1B6D55-6268-449B-B06D-C561D1AFB8A9}" dt="2025-05-28T13:22:18.446" v="13868" actId="207"/>
          <ac:spMkLst>
            <pc:docMk/>
            <pc:sldMk cId="2269609299" sldId="339"/>
            <ac:spMk id="2" creationId="{B25A7228-BA2D-9098-9F4F-6037317F0A2B}"/>
          </ac:spMkLst>
        </pc:spChg>
        <pc:spChg chg="mod">
          <ac:chgData name="Rappolt, Robert" userId="36f2d6ae-9fb5-4ce1-8ebe-b6255ed2ac0a" providerId="ADAL" clId="{8A1B6D55-6268-449B-B06D-C561D1AFB8A9}" dt="2025-05-28T13:22:18.446" v="13868" actId="207"/>
          <ac:spMkLst>
            <pc:docMk/>
            <pc:sldMk cId="2269609299" sldId="339"/>
            <ac:spMk id="3" creationId="{9CC22247-E8EB-FC63-2554-02EE9DB0C035}"/>
          </ac:spMkLst>
        </pc:spChg>
        <pc:spChg chg="mod">
          <ac:chgData name="Rappolt, Robert" userId="36f2d6ae-9fb5-4ce1-8ebe-b6255ed2ac0a" providerId="ADAL" clId="{8A1B6D55-6268-449B-B06D-C561D1AFB8A9}" dt="2025-05-28T13:22:18.446" v="13868" actId="207"/>
          <ac:spMkLst>
            <pc:docMk/>
            <pc:sldMk cId="2269609299" sldId="339"/>
            <ac:spMk id="4" creationId="{F04638DD-CECB-4C48-67CB-C335DAF2A3B8}"/>
          </ac:spMkLst>
        </pc:spChg>
        <pc:spChg chg="mod">
          <ac:chgData name="Rappolt, Robert" userId="36f2d6ae-9fb5-4ce1-8ebe-b6255ed2ac0a" providerId="ADAL" clId="{8A1B6D55-6268-449B-B06D-C561D1AFB8A9}" dt="2025-05-28T13:22:18.446" v="13868" actId="207"/>
          <ac:spMkLst>
            <pc:docMk/>
            <pc:sldMk cId="2269609299" sldId="339"/>
            <ac:spMk id="5" creationId="{33C71F4C-7CBA-6AE4-1494-3FCA096C41BE}"/>
          </ac:spMkLst>
        </pc:spChg>
        <pc:spChg chg="mod">
          <ac:chgData name="Rappolt, Robert" userId="36f2d6ae-9fb5-4ce1-8ebe-b6255ed2ac0a" providerId="ADAL" clId="{8A1B6D55-6268-449B-B06D-C561D1AFB8A9}" dt="2025-05-28T13:22:18.446" v="13868" actId="207"/>
          <ac:spMkLst>
            <pc:docMk/>
            <pc:sldMk cId="2269609299" sldId="339"/>
            <ac:spMk id="6" creationId="{1B34776F-4C95-90B3-CDB2-40F0067F1BE1}"/>
          </ac:spMkLst>
        </pc:spChg>
        <pc:spChg chg="mod">
          <ac:chgData name="Rappolt, Robert" userId="36f2d6ae-9fb5-4ce1-8ebe-b6255ed2ac0a" providerId="ADAL" clId="{8A1B6D55-6268-449B-B06D-C561D1AFB8A9}" dt="2025-05-28T13:22:18.446" v="13868" actId="207"/>
          <ac:spMkLst>
            <pc:docMk/>
            <pc:sldMk cId="2269609299" sldId="339"/>
            <ac:spMk id="8" creationId="{129262D8-531C-60BF-B7B1-BBA087511DD3}"/>
          </ac:spMkLst>
        </pc:spChg>
      </pc:sldChg>
      <pc:sldChg chg="modSp add mod">
        <pc:chgData name="Rappolt, Robert" userId="36f2d6ae-9fb5-4ce1-8ebe-b6255ed2ac0a" providerId="ADAL" clId="{8A1B6D55-6268-449B-B06D-C561D1AFB8A9}" dt="2025-05-28T13:23:12.696" v="13879" actId="113"/>
        <pc:sldMkLst>
          <pc:docMk/>
          <pc:sldMk cId="1117126611" sldId="340"/>
        </pc:sldMkLst>
        <pc:spChg chg="mod">
          <ac:chgData name="Rappolt, Robert" userId="36f2d6ae-9fb5-4ce1-8ebe-b6255ed2ac0a" providerId="ADAL" clId="{8A1B6D55-6268-449B-B06D-C561D1AFB8A9}" dt="2025-05-28T13:22:28.085" v="13871" actId="207"/>
          <ac:spMkLst>
            <pc:docMk/>
            <pc:sldMk cId="1117126611" sldId="340"/>
            <ac:spMk id="3" creationId="{F8397179-D31F-FEDA-863F-F6A7829FFCE1}"/>
          </ac:spMkLst>
        </pc:spChg>
        <pc:spChg chg="mod">
          <ac:chgData name="Rappolt, Robert" userId="36f2d6ae-9fb5-4ce1-8ebe-b6255ed2ac0a" providerId="ADAL" clId="{8A1B6D55-6268-449B-B06D-C561D1AFB8A9}" dt="2025-05-28T13:22:28.085" v="13871" actId="207"/>
          <ac:spMkLst>
            <pc:docMk/>
            <pc:sldMk cId="1117126611" sldId="340"/>
            <ac:spMk id="4" creationId="{FC7B6D3E-7A50-1862-EB4B-7BD22C8E2688}"/>
          </ac:spMkLst>
        </pc:spChg>
        <pc:spChg chg="mod">
          <ac:chgData name="Rappolt, Robert" userId="36f2d6ae-9fb5-4ce1-8ebe-b6255ed2ac0a" providerId="ADAL" clId="{8A1B6D55-6268-449B-B06D-C561D1AFB8A9}" dt="2025-05-28T13:22:28.085" v="13871" actId="207"/>
          <ac:spMkLst>
            <pc:docMk/>
            <pc:sldMk cId="1117126611" sldId="340"/>
            <ac:spMk id="5" creationId="{3728CF03-BF57-54AE-7317-3456EEC3A5FC}"/>
          </ac:spMkLst>
        </pc:spChg>
        <pc:spChg chg="mod">
          <ac:chgData name="Rappolt, Robert" userId="36f2d6ae-9fb5-4ce1-8ebe-b6255ed2ac0a" providerId="ADAL" clId="{8A1B6D55-6268-449B-B06D-C561D1AFB8A9}" dt="2025-05-28T13:22:28.085" v="13871" actId="207"/>
          <ac:spMkLst>
            <pc:docMk/>
            <pc:sldMk cId="1117126611" sldId="340"/>
            <ac:spMk id="6" creationId="{C90079A8-20D8-D8BB-5CD2-5DF35723DD00}"/>
          </ac:spMkLst>
        </pc:spChg>
        <pc:spChg chg="mod">
          <ac:chgData name="Rappolt, Robert" userId="36f2d6ae-9fb5-4ce1-8ebe-b6255ed2ac0a" providerId="ADAL" clId="{8A1B6D55-6268-449B-B06D-C561D1AFB8A9}" dt="2025-05-28T13:22:28.085" v="13871" actId="207"/>
          <ac:spMkLst>
            <pc:docMk/>
            <pc:sldMk cId="1117126611" sldId="340"/>
            <ac:spMk id="7" creationId="{579288A7-6B35-B185-23DE-7E6BC579788D}"/>
          </ac:spMkLst>
        </pc:spChg>
        <pc:spChg chg="mod">
          <ac:chgData name="Rappolt, Robert" userId="36f2d6ae-9fb5-4ce1-8ebe-b6255ed2ac0a" providerId="ADAL" clId="{8A1B6D55-6268-449B-B06D-C561D1AFB8A9}" dt="2025-05-28T13:23:12.696" v="13879" actId="113"/>
          <ac:spMkLst>
            <pc:docMk/>
            <pc:sldMk cId="1117126611" sldId="340"/>
            <ac:spMk id="8" creationId="{0E95F60F-DFB0-8CAD-D445-37AC6AF400C1}"/>
          </ac:spMkLst>
        </pc:spChg>
      </pc:sldChg>
      <pc:sldChg chg="addSp delSp modSp add mod">
        <pc:chgData name="Rappolt, Robert" userId="36f2d6ae-9fb5-4ce1-8ebe-b6255ed2ac0a" providerId="ADAL" clId="{8A1B6D55-6268-449B-B06D-C561D1AFB8A9}" dt="2025-05-28T13:22:44.334" v="13876" actId="207"/>
        <pc:sldMkLst>
          <pc:docMk/>
          <pc:sldMk cId="1885137709" sldId="341"/>
        </pc:sldMkLst>
        <pc:spChg chg="mod">
          <ac:chgData name="Rappolt, Robert" userId="36f2d6ae-9fb5-4ce1-8ebe-b6255ed2ac0a" providerId="ADAL" clId="{8A1B6D55-6268-449B-B06D-C561D1AFB8A9}" dt="2025-05-28T13:22:44.334" v="13876" actId="207"/>
          <ac:spMkLst>
            <pc:docMk/>
            <pc:sldMk cId="1885137709" sldId="341"/>
            <ac:spMk id="2" creationId="{AE44D8B9-DD47-A757-1E23-45EDF8781C85}"/>
          </ac:spMkLst>
        </pc:spChg>
        <pc:spChg chg="add mod">
          <ac:chgData name="Rappolt, Robert" userId="36f2d6ae-9fb5-4ce1-8ebe-b6255ed2ac0a" providerId="ADAL" clId="{8A1B6D55-6268-449B-B06D-C561D1AFB8A9}" dt="2025-05-28T13:22:44.334" v="13876" actId="207"/>
          <ac:spMkLst>
            <pc:docMk/>
            <pc:sldMk cId="1885137709" sldId="341"/>
            <ac:spMk id="3" creationId="{5127CB77-7F96-20C4-991A-D34C7F240CA3}"/>
          </ac:spMkLst>
        </pc:spChg>
        <pc:spChg chg="mod">
          <ac:chgData name="Rappolt, Robert" userId="36f2d6ae-9fb5-4ce1-8ebe-b6255ed2ac0a" providerId="ADAL" clId="{8A1B6D55-6268-449B-B06D-C561D1AFB8A9}" dt="2025-05-28T13:22:44.334" v="13876" actId="207"/>
          <ac:spMkLst>
            <pc:docMk/>
            <pc:sldMk cId="1885137709" sldId="341"/>
            <ac:spMk id="4" creationId="{9668F7A7-0386-03CD-5606-D50AD02C1519}"/>
          </ac:spMkLst>
        </pc:spChg>
        <pc:spChg chg="mod">
          <ac:chgData name="Rappolt, Robert" userId="36f2d6ae-9fb5-4ce1-8ebe-b6255ed2ac0a" providerId="ADAL" clId="{8A1B6D55-6268-449B-B06D-C561D1AFB8A9}" dt="2025-05-28T13:22:44.334" v="13876" actId="207"/>
          <ac:spMkLst>
            <pc:docMk/>
            <pc:sldMk cId="1885137709" sldId="341"/>
            <ac:spMk id="5" creationId="{BAAC59D8-286F-5F2C-2AC9-09C23B615129}"/>
          </ac:spMkLst>
        </pc:spChg>
        <pc:spChg chg="add del">
          <ac:chgData name="Rappolt, Robert" userId="36f2d6ae-9fb5-4ce1-8ebe-b6255ed2ac0a" providerId="ADAL" clId="{8A1B6D55-6268-449B-B06D-C561D1AFB8A9}" dt="2025-05-28T11:27:33.643" v="13460" actId="478"/>
          <ac:spMkLst>
            <pc:docMk/>
            <pc:sldMk cId="1885137709" sldId="341"/>
            <ac:spMk id="6" creationId="{D3DAFF96-A77C-EBF2-C115-04AA823A97D9}"/>
          </ac:spMkLst>
        </pc:spChg>
        <pc:spChg chg="mod">
          <ac:chgData name="Rappolt, Robert" userId="36f2d6ae-9fb5-4ce1-8ebe-b6255ed2ac0a" providerId="ADAL" clId="{8A1B6D55-6268-449B-B06D-C561D1AFB8A9}" dt="2025-05-28T13:22:44.334" v="13876" actId="207"/>
          <ac:spMkLst>
            <pc:docMk/>
            <pc:sldMk cId="1885137709" sldId="341"/>
            <ac:spMk id="9" creationId="{32FB080B-2AF0-38C0-C922-753CB1F3F871}"/>
          </ac:spMkLst>
        </pc:spChg>
        <pc:spChg chg="add mod">
          <ac:chgData name="Rappolt, Robert" userId="36f2d6ae-9fb5-4ce1-8ebe-b6255ed2ac0a" providerId="ADAL" clId="{8A1B6D55-6268-449B-B06D-C561D1AFB8A9}" dt="2025-05-28T13:22:44.334" v="13876" actId="207"/>
          <ac:spMkLst>
            <pc:docMk/>
            <pc:sldMk cId="1885137709" sldId="341"/>
            <ac:spMk id="10" creationId="{30465511-1433-6B95-9F75-DE0182BB91DE}"/>
          </ac:spMkLst>
        </pc:spChg>
        <pc:picChg chg="add del mod">
          <ac:chgData name="Rappolt, Robert" userId="36f2d6ae-9fb5-4ce1-8ebe-b6255ed2ac0a" providerId="ADAL" clId="{8A1B6D55-6268-449B-B06D-C561D1AFB8A9}" dt="2025-05-28T11:28:01.433" v="13467" actId="478"/>
          <ac:picMkLst>
            <pc:docMk/>
            <pc:sldMk cId="1885137709" sldId="341"/>
            <ac:picMk id="8" creationId="{A84207B7-05C7-BB22-C4ED-D33D1064F935}"/>
          </ac:picMkLst>
        </pc:picChg>
      </pc:sldChg>
    </pc:docChg>
  </pc:docChgLst>
  <pc:docChgLst>
    <pc:chgData name="Rappolt, Robert" userId="S::robert.rappolt@wsp.com::36f2d6ae-9fb5-4ce1-8ebe-b6255ed2ac0a" providerId="AD" clId="Web-{1E5EE936-D904-A8D2-3702-48E8C5219357}"/>
    <pc:docChg chg="modSld">
      <pc:chgData name="Rappolt, Robert" userId="S::robert.rappolt@wsp.com::36f2d6ae-9fb5-4ce1-8ebe-b6255ed2ac0a" providerId="AD" clId="Web-{1E5EE936-D904-A8D2-3702-48E8C5219357}" dt="2025-05-28T15:12:42.353" v="11" actId="1076"/>
      <pc:docMkLst>
        <pc:docMk/>
      </pc:docMkLst>
      <pc:sldChg chg="modSp">
        <pc:chgData name="Rappolt, Robert" userId="S::robert.rappolt@wsp.com::36f2d6ae-9fb5-4ce1-8ebe-b6255ed2ac0a" providerId="AD" clId="Web-{1E5EE936-D904-A8D2-3702-48E8C5219357}" dt="2025-05-28T15:12:42.353" v="11" actId="1076"/>
        <pc:sldMkLst>
          <pc:docMk/>
          <pc:sldMk cId="54802574" sldId="273"/>
        </pc:sldMkLst>
        <pc:spChg chg="mod">
          <ac:chgData name="Rappolt, Robert" userId="S::robert.rappolt@wsp.com::36f2d6ae-9fb5-4ce1-8ebe-b6255ed2ac0a" providerId="AD" clId="Web-{1E5EE936-D904-A8D2-3702-48E8C5219357}" dt="2025-05-28T15:12:42.353" v="11" actId="1076"/>
          <ac:spMkLst>
            <pc:docMk/>
            <pc:sldMk cId="54802574" sldId="273"/>
            <ac:spMk id="6" creationId="{7926FB36-D3B2-0E2F-674D-89E1A8D6E6A7}"/>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diagrams/_rels/drawing1.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36.svg"/><Relationship Id="rId1" Type="http://schemas.openxmlformats.org/officeDocument/2006/relationships/image" Target="../media/image35.png"/><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image" Target="../media/image3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F489E1-F125-418B-857E-3AD5B3782C0A}"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A8CF0EB-50BD-4F12-AB89-A7FE499D94E3}">
      <dgm:prSet custT="1"/>
      <dgm:spPr/>
      <dgm:t>
        <a:bodyPr/>
        <a:lstStyle/>
        <a:p>
          <a:pPr>
            <a:lnSpc>
              <a:spcPct val="100000"/>
            </a:lnSpc>
          </a:pPr>
          <a:r>
            <a:rPr lang="en-CA" sz="4400" b="1" dirty="0">
              <a:latin typeface="Arial" panose="020B0604020202020204" pitchFamily="34" charset="0"/>
              <a:cs typeface="Arial" panose="020B0604020202020204" pitchFamily="34" charset="0"/>
            </a:rPr>
            <a:t>Review Comments and Feedback</a:t>
          </a:r>
          <a:endParaRPr lang="en-US" sz="4400" b="1" dirty="0">
            <a:latin typeface="Arial" panose="020B0604020202020204" pitchFamily="34" charset="0"/>
            <a:cs typeface="Arial" panose="020B0604020202020204" pitchFamily="34" charset="0"/>
          </a:endParaRPr>
        </a:p>
      </dgm:t>
    </dgm:pt>
    <dgm:pt modelId="{23D28717-8C1E-490D-9ABD-87D31103428D}" type="parTrans" cxnId="{70CB6AA8-C7CA-492B-BF91-5392598608BF}">
      <dgm:prSet/>
      <dgm:spPr/>
      <dgm:t>
        <a:bodyPr/>
        <a:lstStyle/>
        <a:p>
          <a:endParaRPr lang="en-US" sz="4400"/>
        </a:p>
      </dgm:t>
    </dgm:pt>
    <dgm:pt modelId="{6EEB6C4D-B842-4280-8A5B-82B1E3F66C53}" type="sibTrans" cxnId="{70CB6AA8-C7CA-492B-BF91-5392598608BF}">
      <dgm:prSet/>
      <dgm:spPr/>
      <dgm:t>
        <a:bodyPr/>
        <a:lstStyle/>
        <a:p>
          <a:endParaRPr lang="en-US" sz="4400"/>
        </a:p>
      </dgm:t>
    </dgm:pt>
    <dgm:pt modelId="{F5F75529-F635-4C0E-A4D3-CB475A5A7ED6}">
      <dgm:prSet custT="1"/>
      <dgm:spPr/>
      <dgm:t>
        <a:bodyPr/>
        <a:lstStyle/>
        <a:p>
          <a:pPr>
            <a:lnSpc>
              <a:spcPct val="100000"/>
            </a:lnSpc>
          </a:pPr>
          <a:r>
            <a:rPr lang="en-CA" sz="4400" b="1" dirty="0">
              <a:latin typeface="Arial" panose="020B0604020202020204" pitchFamily="34" charset="0"/>
              <a:cs typeface="Arial" panose="020B0604020202020204" pitchFamily="34" charset="0"/>
            </a:rPr>
            <a:t>Final Official Plan for Council Adoption (Summer 2025)</a:t>
          </a:r>
          <a:endParaRPr lang="en-US" sz="4400" b="1" dirty="0">
            <a:latin typeface="Arial" panose="020B0604020202020204" pitchFamily="34" charset="0"/>
            <a:cs typeface="Arial" panose="020B0604020202020204" pitchFamily="34" charset="0"/>
          </a:endParaRPr>
        </a:p>
      </dgm:t>
    </dgm:pt>
    <dgm:pt modelId="{0AFFA8B9-1509-4773-A0DC-6E69A45CD01E}" type="parTrans" cxnId="{B0E9C57F-06A0-47E9-AF92-E09F2FEA0BD9}">
      <dgm:prSet/>
      <dgm:spPr/>
      <dgm:t>
        <a:bodyPr/>
        <a:lstStyle/>
        <a:p>
          <a:endParaRPr lang="en-US" sz="4400"/>
        </a:p>
      </dgm:t>
    </dgm:pt>
    <dgm:pt modelId="{D8F7200C-349B-4822-90D5-0635E60DC5EC}" type="sibTrans" cxnId="{B0E9C57F-06A0-47E9-AF92-E09F2FEA0BD9}">
      <dgm:prSet/>
      <dgm:spPr/>
      <dgm:t>
        <a:bodyPr/>
        <a:lstStyle/>
        <a:p>
          <a:endParaRPr lang="en-US" sz="4400"/>
        </a:p>
      </dgm:t>
    </dgm:pt>
    <dgm:pt modelId="{8B1220E1-6934-4349-A500-16DE33F5E3C2}">
      <dgm:prSet/>
      <dgm:spPr/>
      <dgm:t>
        <a:bodyPr/>
        <a:lstStyle/>
        <a:p>
          <a:pPr>
            <a:lnSpc>
              <a:spcPct val="100000"/>
            </a:lnSpc>
          </a:pPr>
          <a:endParaRPr lang="en-CA"/>
        </a:p>
      </dgm:t>
    </dgm:pt>
    <dgm:pt modelId="{A46912EF-8D7E-42A2-9D84-EE513524EC45}" type="parTrans" cxnId="{002E3FCC-0042-45ED-97AA-62314D61A334}">
      <dgm:prSet/>
      <dgm:spPr/>
      <dgm:t>
        <a:bodyPr/>
        <a:lstStyle/>
        <a:p>
          <a:endParaRPr lang="en-CA"/>
        </a:p>
      </dgm:t>
    </dgm:pt>
    <dgm:pt modelId="{68D37136-E2CD-49AB-9CFC-A874F4419351}" type="sibTrans" cxnId="{002E3FCC-0042-45ED-97AA-62314D61A334}">
      <dgm:prSet/>
      <dgm:spPr/>
      <dgm:t>
        <a:bodyPr/>
        <a:lstStyle/>
        <a:p>
          <a:endParaRPr lang="en-CA"/>
        </a:p>
      </dgm:t>
    </dgm:pt>
    <dgm:pt modelId="{7884A664-4CCD-46C3-9BFA-78B51FE19806}">
      <dgm:prSet custT="1"/>
      <dgm:spPr/>
      <dgm:t>
        <a:bodyPr/>
        <a:lstStyle/>
        <a:p>
          <a:pPr>
            <a:lnSpc>
              <a:spcPct val="100000"/>
            </a:lnSpc>
          </a:pPr>
          <a:r>
            <a:rPr lang="en-CA" sz="4400" b="1" dirty="0">
              <a:latin typeface="Arial" panose="020B0604020202020204" pitchFamily="34" charset="0"/>
              <a:cs typeface="Arial" panose="020B0604020202020204" pitchFamily="34" charset="0"/>
            </a:rPr>
            <a:t>Statutory Public Meeting (June 9, 2025)</a:t>
          </a:r>
          <a:endParaRPr lang="en-US" sz="4400" b="1" dirty="0">
            <a:latin typeface="Arial" panose="020B0604020202020204" pitchFamily="34" charset="0"/>
            <a:cs typeface="Arial" panose="020B0604020202020204" pitchFamily="34" charset="0"/>
          </a:endParaRPr>
        </a:p>
      </dgm:t>
    </dgm:pt>
    <dgm:pt modelId="{FF68098F-DDF6-42D1-934A-9F56E7F4FBBC}" type="sibTrans" cxnId="{49A6675E-4F15-4132-9C43-F6DE6EFB086C}">
      <dgm:prSet/>
      <dgm:spPr/>
      <dgm:t>
        <a:bodyPr/>
        <a:lstStyle/>
        <a:p>
          <a:endParaRPr lang="en-US" sz="4400"/>
        </a:p>
      </dgm:t>
    </dgm:pt>
    <dgm:pt modelId="{72E5E2A1-5069-4BE7-B64F-A37C59ED29B2}" type="parTrans" cxnId="{49A6675E-4F15-4132-9C43-F6DE6EFB086C}">
      <dgm:prSet/>
      <dgm:spPr/>
      <dgm:t>
        <a:bodyPr/>
        <a:lstStyle/>
        <a:p>
          <a:endParaRPr lang="en-US" sz="4400"/>
        </a:p>
      </dgm:t>
    </dgm:pt>
    <dgm:pt modelId="{A95ED92E-4427-40D5-9517-6F2CCEB50AF6}" type="pres">
      <dgm:prSet presAssocID="{ABF489E1-F125-418B-857E-3AD5B3782C0A}" presName="root" presStyleCnt="0">
        <dgm:presLayoutVars>
          <dgm:dir/>
          <dgm:resizeHandles val="exact"/>
        </dgm:presLayoutVars>
      </dgm:prSet>
      <dgm:spPr/>
    </dgm:pt>
    <dgm:pt modelId="{D2BE02CB-7DEC-49AB-91C2-CD4E2D720528}" type="pres">
      <dgm:prSet presAssocID="{7884A664-4CCD-46C3-9BFA-78B51FE19806}" presName="compNode" presStyleCnt="0"/>
      <dgm:spPr/>
    </dgm:pt>
    <dgm:pt modelId="{53391A38-7A09-4F19-AA77-7182E3E0786A}" type="pres">
      <dgm:prSet presAssocID="{7884A664-4CCD-46C3-9BFA-78B51FE19806}" presName="bgRect" presStyleLbl="bgShp" presStyleIdx="0" presStyleCnt="4"/>
      <dgm:spPr/>
    </dgm:pt>
    <dgm:pt modelId="{A62E624B-C13A-4AB8-8C1A-27FB5A327AA9}" type="pres">
      <dgm:prSet presAssocID="{7884A664-4CCD-46C3-9BFA-78B51FE1980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F3575583-A5D3-4734-93AC-9730821A9C9D}" type="pres">
      <dgm:prSet presAssocID="{7884A664-4CCD-46C3-9BFA-78B51FE19806}" presName="spaceRect" presStyleCnt="0"/>
      <dgm:spPr/>
    </dgm:pt>
    <dgm:pt modelId="{987A3FBB-79F4-4C5A-BA77-FBB18D935EF4}" type="pres">
      <dgm:prSet presAssocID="{7884A664-4CCD-46C3-9BFA-78B51FE19806}" presName="parTx" presStyleLbl="revTx" presStyleIdx="0" presStyleCnt="4">
        <dgm:presLayoutVars>
          <dgm:chMax val="0"/>
          <dgm:chPref val="0"/>
        </dgm:presLayoutVars>
      </dgm:prSet>
      <dgm:spPr/>
    </dgm:pt>
    <dgm:pt modelId="{45433CC2-C19D-4C42-B124-0C91F25BCD62}" type="pres">
      <dgm:prSet presAssocID="{FF68098F-DDF6-42D1-934A-9F56E7F4FBBC}" presName="sibTrans" presStyleCnt="0"/>
      <dgm:spPr/>
    </dgm:pt>
    <dgm:pt modelId="{2CC64188-C6CA-4BCC-9D82-FD639146AF0A}" type="pres">
      <dgm:prSet presAssocID="{CA8CF0EB-50BD-4F12-AB89-A7FE499D94E3}" presName="compNode" presStyleCnt="0"/>
      <dgm:spPr/>
    </dgm:pt>
    <dgm:pt modelId="{D774C6C9-36DD-4BE2-B36D-254382FE5302}" type="pres">
      <dgm:prSet presAssocID="{CA8CF0EB-50BD-4F12-AB89-A7FE499D94E3}" presName="bgRect" presStyleLbl="bgShp" presStyleIdx="1" presStyleCnt="4" custLinFactNeighborX="-625"/>
      <dgm:spPr/>
    </dgm:pt>
    <dgm:pt modelId="{69B35DF5-8287-4A65-8A48-B6D9D0FEE24A}" type="pres">
      <dgm:prSet presAssocID="{CA8CF0EB-50BD-4F12-AB89-A7FE499D94E3}"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Customer review with solid fill"/>
        </a:ext>
      </dgm:extLst>
    </dgm:pt>
    <dgm:pt modelId="{6468BCC3-2150-4933-9EC1-2208ED914DB6}" type="pres">
      <dgm:prSet presAssocID="{CA8CF0EB-50BD-4F12-AB89-A7FE499D94E3}" presName="spaceRect" presStyleCnt="0"/>
      <dgm:spPr/>
    </dgm:pt>
    <dgm:pt modelId="{C0451E90-93BA-45A4-8CE2-A0D8A4759CB4}" type="pres">
      <dgm:prSet presAssocID="{CA8CF0EB-50BD-4F12-AB89-A7FE499D94E3}" presName="parTx" presStyleLbl="revTx" presStyleIdx="1" presStyleCnt="4">
        <dgm:presLayoutVars>
          <dgm:chMax val="0"/>
          <dgm:chPref val="0"/>
        </dgm:presLayoutVars>
      </dgm:prSet>
      <dgm:spPr/>
    </dgm:pt>
    <dgm:pt modelId="{82453E8A-D215-4A69-A1DB-D979B2E5A8DB}" type="pres">
      <dgm:prSet presAssocID="{6EEB6C4D-B842-4280-8A5B-82B1E3F66C53}" presName="sibTrans" presStyleCnt="0"/>
      <dgm:spPr/>
    </dgm:pt>
    <dgm:pt modelId="{D7D496DD-F983-4C90-851C-D0F1AAE2E6EC}" type="pres">
      <dgm:prSet presAssocID="{F5F75529-F635-4C0E-A4D3-CB475A5A7ED6}" presName="compNode" presStyleCnt="0"/>
      <dgm:spPr/>
    </dgm:pt>
    <dgm:pt modelId="{983C0AEF-ED78-4A9C-B233-FBDD2BC8B7FF}" type="pres">
      <dgm:prSet presAssocID="{F5F75529-F635-4C0E-A4D3-CB475A5A7ED6}" presName="bgRect" presStyleLbl="bgShp" presStyleIdx="2" presStyleCnt="4"/>
      <dgm:spPr/>
    </dgm:pt>
    <dgm:pt modelId="{B89772CD-88BF-4F00-AA5B-E6747A940DBB}" type="pres">
      <dgm:prSet presAssocID="{F5F75529-F635-4C0E-A4D3-CB475A5A7ED6}" presName="iconRect" presStyleLbl="nod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Lecturer with solid fill"/>
        </a:ext>
      </dgm:extLst>
    </dgm:pt>
    <dgm:pt modelId="{14D20613-BB08-4A3A-BC16-6618572CA6EF}" type="pres">
      <dgm:prSet presAssocID="{F5F75529-F635-4C0E-A4D3-CB475A5A7ED6}" presName="spaceRect" presStyleCnt="0"/>
      <dgm:spPr/>
    </dgm:pt>
    <dgm:pt modelId="{89114121-6F40-464B-B72C-8ADF816C1008}" type="pres">
      <dgm:prSet presAssocID="{F5F75529-F635-4C0E-A4D3-CB475A5A7ED6}" presName="parTx" presStyleLbl="revTx" presStyleIdx="2" presStyleCnt="4">
        <dgm:presLayoutVars>
          <dgm:chMax val="0"/>
          <dgm:chPref val="0"/>
        </dgm:presLayoutVars>
      </dgm:prSet>
      <dgm:spPr/>
    </dgm:pt>
    <dgm:pt modelId="{19127834-0300-4F83-A121-6BE8D73906D1}" type="pres">
      <dgm:prSet presAssocID="{D8F7200C-349B-4822-90D5-0635E60DC5EC}" presName="sibTrans" presStyleCnt="0"/>
      <dgm:spPr/>
    </dgm:pt>
    <dgm:pt modelId="{D7A8964B-1CCD-4398-9BA4-6E697F49A884}" type="pres">
      <dgm:prSet presAssocID="{8B1220E1-6934-4349-A500-16DE33F5E3C2}" presName="compNode" presStyleCnt="0"/>
      <dgm:spPr/>
    </dgm:pt>
    <dgm:pt modelId="{12791829-6ABB-4F55-9E43-F4ADA5437783}" type="pres">
      <dgm:prSet presAssocID="{8B1220E1-6934-4349-A500-16DE33F5E3C2}" presName="bgRect" presStyleLbl="bgShp" presStyleIdx="3" presStyleCnt="4"/>
      <dgm:spPr/>
    </dgm:pt>
    <dgm:pt modelId="{928561C2-3D99-42BB-8D25-8F807B4DFD6F}" type="pres">
      <dgm:prSet presAssocID="{8B1220E1-6934-4349-A500-16DE33F5E3C2}" presName="iconRect" presStyleLbl="node1" presStyleIdx="3" presStyleCnt="4"/>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Checkmark with solid fill"/>
        </a:ext>
      </dgm:extLst>
    </dgm:pt>
    <dgm:pt modelId="{B7A2D7EA-D202-40F5-9EB6-89779FEF6F95}" type="pres">
      <dgm:prSet presAssocID="{8B1220E1-6934-4349-A500-16DE33F5E3C2}" presName="spaceRect" presStyleCnt="0"/>
      <dgm:spPr/>
    </dgm:pt>
    <dgm:pt modelId="{65845CCA-01A2-4063-BC00-EA917405D5AC}" type="pres">
      <dgm:prSet presAssocID="{8B1220E1-6934-4349-A500-16DE33F5E3C2}" presName="parTx" presStyleLbl="revTx" presStyleIdx="3" presStyleCnt="4">
        <dgm:presLayoutVars>
          <dgm:chMax val="0"/>
          <dgm:chPref val="0"/>
        </dgm:presLayoutVars>
      </dgm:prSet>
      <dgm:spPr/>
    </dgm:pt>
  </dgm:ptLst>
  <dgm:cxnLst>
    <dgm:cxn modelId="{49A6675E-4F15-4132-9C43-F6DE6EFB086C}" srcId="{ABF489E1-F125-418B-857E-3AD5B3782C0A}" destId="{7884A664-4CCD-46C3-9BFA-78B51FE19806}" srcOrd="0" destOrd="0" parTransId="{72E5E2A1-5069-4BE7-B64F-A37C59ED29B2}" sibTransId="{FF68098F-DDF6-42D1-934A-9F56E7F4FBBC}"/>
    <dgm:cxn modelId="{528CC260-EAB6-42F7-ACE4-77EACC810F13}" type="presOf" srcId="{7884A664-4CCD-46C3-9BFA-78B51FE19806}" destId="{987A3FBB-79F4-4C5A-BA77-FBB18D935EF4}" srcOrd="0" destOrd="0" presId="urn:microsoft.com/office/officeart/2018/2/layout/IconVerticalSolidList"/>
    <dgm:cxn modelId="{7D321363-7FAD-4DA3-894C-31397A55E3BA}" type="presOf" srcId="{ABF489E1-F125-418B-857E-3AD5B3782C0A}" destId="{A95ED92E-4427-40D5-9517-6F2CCEB50AF6}" srcOrd="0" destOrd="0" presId="urn:microsoft.com/office/officeart/2018/2/layout/IconVerticalSolidList"/>
    <dgm:cxn modelId="{25001F78-5AB3-4176-B332-33222107941C}" type="presOf" srcId="{CA8CF0EB-50BD-4F12-AB89-A7FE499D94E3}" destId="{C0451E90-93BA-45A4-8CE2-A0D8A4759CB4}" srcOrd="0" destOrd="0" presId="urn:microsoft.com/office/officeart/2018/2/layout/IconVerticalSolidList"/>
    <dgm:cxn modelId="{B0E9C57F-06A0-47E9-AF92-E09F2FEA0BD9}" srcId="{ABF489E1-F125-418B-857E-3AD5B3782C0A}" destId="{F5F75529-F635-4C0E-A4D3-CB475A5A7ED6}" srcOrd="2" destOrd="0" parTransId="{0AFFA8B9-1509-4773-A0DC-6E69A45CD01E}" sibTransId="{D8F7200C-349B-4822-90D5-0635E60DC5EC}"/>
    <dgm:cxn modelId="{70CB6AA8-C7CA-492B-BF91-5392598608BF}" srcId="{ABF489E1-F125-418B-857E-3AD5B3782C0A}" destId="{CA8CF0EB-50BD-4F12-AB89-A7FE499D94E3}" srcOrd="1" destOrd="0" parTransId="{23D28717-8C1E-490D-9ABD-87D31103428D}" sibTransId="{6EEB6C4D-B842-4280-8A5B-82B1E3F66C53}"/>
    <dgm:cxn modelId="{002E3FCC-0042-45ED-97AA-62314D61A334}" srcId="{ABF489E1-F125-418B-857E-3AD5B3782C0A}" destId="{8B1220E1-6934-4349-A500-16DE33F5E3C2}" srcOrd="3" destOrd="0" parTransId="{A46912EF-8D7E-42A2-9D84-EE513524EC45}" sibTransId="{68D37136-E2CD-49AB-9CFC-A874F4419351}"/>
    <dgm:cxn modelId="{96DF71F9-0DDE-469E-9685-F30BE58EC4A8}" type="presOf" srcId="{8B1220E1-6934-4349-A500-16DE33F5E3C2}" destId="{65845CCA-01A2-4063-BC00-EA917405D5AC}" srcOrd="0" destOrd="0" presId="urn:microsoft.com/office/officeart/2018/2/layout/IconVerticalSolidList"/>
    <dgm:cxn modelId="{C6E0DAFF-9A2E-4771-87F3-DF8DD9AB6557}" type="presOf" srcId="{F5F75529-F635-4C0E-A4D3-CB475A5A7ED6}" destId="{89114121-6F40-464B-B72C-8ADF816C1008}" srcOrd="0" destOrd="0" presId="urn:microsoft.com/office/officeart/2018/2/layout/IconVerticalSolidList"/>
    <dgm:cxn modelId="{544E8488-83AA-4717-A94E-F032E7FFABDD}" type="presParOf" srcId="{A95ED92E-4427-40D5-9517-6F2CCEB50AF6}" destId="{D2BE02CB-7DEC-49AB-91C2-CD4E2D720528}" srcOrd="0" destOrd="0" presId="urn:microsoft.com/office/officeart/2018/2/layout/IconVerticalSolidList"/>
    <dgm:cxn modelId="{92CABDBE-B464-4A78-A2B1-BE5123E68457}" type="presParOf" srcId="{D2BE02CB-7DEC-49AB-91C2-CD4E2D720528}" destId="{53391A38-7A09-4F19-AA77-7182E3E0786A}" srcOrd="0" destOrd="0" presId="urn:microsoft.com/office/officeart/2018/2/layout/IconVerticalSolidList"/>
    <dgm:cxn modelId="{FD2D0A22-E8A3-447D-B743-25710F575B69}" type="presParOf" srcId="{D2BE02CB-7DEC-49AB-91C2-CD4E2D720528}" destId="{A62E624B-C13A-4AB8-8C1A-27FB5A327AA9}" srcOrd="1" destOrd="0" presId="urn:microsoft.com/office/officeart/2018/2/layout/IconVerticalSolidList"/>
    <dgm:cxn modelId="{8632E515-CB45-43E3-8E25-DE08CC2B9EEC}" type="presParOf" srcId="{D2BE02CB-7DEC-49AB-91C2-CD4E2D720528}" destId="{F3575583-A5D3-4734-93AC-9730821A9C9D}" srcOrd="2" destOrd="0" presId="urn:microsoft.com/office/officeart/2018/2/layout/IconVerticalSolidList"/>
    <dgm:cxn modelId="{10B0C8C9-4EE9-4084-A29F-75B6DA7A3AFF}" type="presParOf" srcId="{D2BE02CB-7DEC-49AB-91C2-CD4E2D720528}" destId="{987A3FBB-79F4-4C5A-BA77-FBB18D935EF4}" srcOrd="3" destOrd="0" presId="urn:microsoft.com/office/officeart/2018/2/layout/IconVerticalSolidList"/>
    <dgm:cxn modelId="{84192972-2E6E-4309-9734-3FD450E2DB30}" type="presParOf" srcId="{A95ED92E-4427-40D5-9517-6F2CCEB50AF6}" destId="{45433CC2-C19D-4C42-B124-0C91F25BCD62}" srcOrd="1" destOrd="0" presId="urn:microsoft.com/office/officeart/2018/2/layout/IconVerticalSolidList"/>
    <dgm:cxn modelId="{716B6733-4FF1-4DC4-842D-24D7487B3172}" type="presParOf" srcId="{A95ED92E-4427-40D5-9517-6F2CCEB50AF6}" destId="{2CC64188-C6CA-4BCC-9D82-FD639146AF0A}" srcOrd="2" destOrd="0" presId="urn:microsoft.com/office/officeart/2018/2/layout/IconVerticalSolidList"/>
    <dgm:cxn modelId="{9D746A07-FB61-4886-B0F1-0D25FF2590C2}" type="presParOf" srcId="{2CC64188-C6CA-4BCC-9D82-FD639146AF0A}" destId="{D774C6C9-36DD-4BE2-B36D-254382FE5302}" srcOrd="0" destOrd="0" presId="urn:microsoft.com/office/officeart/2018/2/layout/IconVerticalSolidList"/>
    <dgm:cxn modelId="{EB3E0E2B-70FF-4706-9008-838DCCD7D6CA}" type="presParOf" srcId="{2CC64188-C6CA-4BCC-9D82-FD639146AF0A}" destId="{69B35DF5-8287-4A65-8A48-B6D9D0FEE24A}" srcOrd="1" destOrd="0" presId="urn:microsoft.com/office/officeart/2018/2/layout/IconVerticalSolidList"/>
    <dgm:cxn modelId="{7E12B8C8-3D20-4792-AEE7-20B1208412EA}" type="presParOf" srcId="{2CC64188-C6CA-4BCC-9D82-FD639146AF0A}" destId="{6468BCC3-2150-4933-9EC1-2208ED914DB6}" srcOrd="2" destOrd="0" presId="urn:microsoft.com/office/officeart/2018/2/layout/IconVerticalSolidList"/>
    <dgm:cxn modelId="{CEA0B807-4A14-4039-A1A0-10711CD4FB24}" type="presParOf" srcId="{2CC64188-C6CA-4BCC-9D82-FD639146AF0A}" destId="{C0451E90-93BA-45A4-8CE2-A0D8A4759CB4}" srcOrd="3" destOrd="0" presId="urn:microsoft.com/office/officeart/2018/2/layout/IconVerticalSolidList"/>
    <dgm:cxn modelId="{5036B7D2-AE4B-4740-9C22-AE8148166516}" type="presParOf" srcId="{A95ED92E-4427-40D5-9517-6F2CCEB50AF6}" destId="{82453E8A-D215-4A69-A1DB-D979B2E5A8DB}" srcOrd="3" destOrd="0" presId="urn:microsoft.com/office/officeart/2018/2/layout/IconVerticalSolidList"/>
    <dgm:cxn modelId="{08BEAA48-475E-4C44-A0E2-C05C095A7D85}" type="presParOf" srcId="{A95ED92E-4427-40D5-9517-6F2CCEB50AF6}" destId="{D7D496DD-F983-4C90-851C-D0F1AAE2E6EC}" srcOrd="4" destOrd="0" presId="urn:microsoft.com/office/officeart/2018/2/layout/IconVerticalSolidList"/>
    <dgm:cxn modelId="{435A83A4-99AE-4C35-A1FA-BDD7EDCFE68F}" type="presParOf" srcId="{D7D496DD-F983-4C90-851C-D0F1AAE2E6EC}" destId="{983C0AEF-ED78-4A9C-B233-FBDD2BC8B7FF}" srcOrd="0" destOrd="0" presId="urn:microsoft.com/office/officeart/2018/2/layout/IconVerticalSolidList"/>
    <dgm:cxn modelId="{6749A602-6385-4CF7-9B9F-351180463AAC}" type="presParOf" srcId="{D7D496DD-F983-4C90-851C-D0F1AAE2E6EC}" destId="{B89772CD-88BF-4F00-AA5B-E6747A940DBB}" srcOrd="1" destOrd="0" presId="urn:microsoft.com/office/officeart/2018/2/layout/IconVerticalSolidList"/>
    <dgm:cxn modelId="{22AC25F3-3AD8-4A6A-88B8-EB66B73A4A3E}" type="presParOf" srcId="{D7D496DD-F983-4C90-851C-D0F1AAE2E6EC}" destId="{14D20613-BB08-4A3A-BC16-6618572CA6EF}" srcOrd="2" destOrd="0" presId="urn:microsoft.com/office/officeart/2018/2/layout/IconVerticalSolidList"/>
    <dgm:cxn modelId="{9FAFA6EA-7E6C-4F4E-9FC1-6D1EAE905BD0}" type="presParOf" srcId="{D7D496DD-F983-4C90-851C-D0F1AAE2E6EC}" destId="{89114121-6F40-464B-B72C-8ADF816C1008}" srcOrd="3" destOrd="0" presId="urn:microsoft.com/office/officeart/2018/2/layout/IconVerticalSolidList"/>
    <dgm:cxn modelId="{B435EA97-D6F7-4C8B-B272-56A91870AFE8}" type="presParOf" srcId="{A95ED92E-4427-40D5-9517-6F2CCEB50AF6}" destId="{19127834-0300-4F83-A121-6BE8D73906D1}" srcOrd="5" destOrd="0" presId="urn:microsoft.com/office/officeart/2018/2/layout/IconVerticalSolidList"/>
    <dgm:cxn modelId="{2784622C-D8F3-4F74-B3B5-E11AF54789CE}" type="presParOf" srcId="{A95ED92E-4427-40D5-9517-6F2CCEB50AF6}" destId="{D7A8964B-1CCD-4398-9BA4-6E697F49A884}" srcOrd="6" destOrd="0" presId="urn:microsoft.com/office/officeart/2018/2/layout/IconVerticalSolidList"/>
    <dgm:cxn modelId="{A10C3E73-04DB-4562-A275-0480F4F465FA}" type="presParOf" srcId="{D7A8964B-1CCD-4398-9BA4-6E697F49A884}" destId="{12791829-6ABB-4F55-9E43-F4ADA5437783}" srcOrd="0" destOrd="0" presId="urn:microsoft.com/office/officeart/2018/2/layout/IconVerticalSolidList"/>
    <dgm:cxn modelId="{9AE091E8-A39A-4CC4-9254-8084B2052B89}" type="presParOf" srcId="{D7A8964B-1CCD-4398-9BA4-6E697F49A884}" destId="{928561C2-3D99-42BB-8D25-8F807B4DFD6F}" srcOrd="1" destOrd="0" presId="urn:microsoft.com/office/officeart/2018/2/layout/IconVerticalSolidList"/>
    <dgm:cxn modelId="{44914C63-9BF4-406A-B21C-A6ECA2FD95F9}" type="presParOf" srcId="{D7A8964B-1CCD-4398-9BA4-6E697F49A884}" destId="{B7A2D7EA-D202-40F5-9EB6-89779FEF6F95}" srcOrd="2" destOrd="0" presId="urn:microsoft.com/office/officeart/2018/2/layout/IconVerticalSolidList"/>
    <dgm:cxn modelId="{2598784D-DDD8-43B9-BED0-0B65964E20AE}" type="presParOf" srcId="{D7A8964B-1CCD-4398-9BA4-6E697F49A884}" destId="{65845CCA-01A2-4063-BC00-EA917405D5AC}"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391A38-7A09-4F19-AA77-7182E3E0786A}">
      <dsp:nvSpPr>
        <dsp:cNvPr id="0" name=""/>
        <dsp:cNvSpPr/>
      </dsp:nvSpPr>
      <dsp:spPr>
        <a:xfrm>
          <a:off x="0" y="3099"/>
          <a:ext cx="17097546" cy="157082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2E624B-C13A-4AB8-8C1A-27FB5A327AA9}">
      <dsp:nvSpPr>
        <dsp:cNvPr id="0" name=""/>
        <dsp:cNvSpPr/>
      </dsp:nvSpPr>
      <dsp:spPr>
        <a:xfrm>
          <a:off x="475173" y="356534"/>
          <a:ext cx="863951" cy="8639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87A3FBB-79F4-4C5A-BA77-FBB18D935EF4}">
      <dsp:nvSpPr>
        <dsp:cNvPr id="0" name=""/>
        <dsp:cNvSpPr/>
      </dsp:nvSpPr>
      <dsp:spPr>
        <a:xfrm>
          <a:off x="1814298" y="3099"/>
          <a:ext cx="15283247" cy="1570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245" tIns="166245" rIns="166245" bIns="166245" numCol="1" spcCol="1270" anchor="ctr" anchorCtr="0">
          <a:noAutofit/>
        </a:bodyPr>
        <a:lstStyle/>
        <a:p>
          <a:pPr marL="0" lvl="0" indent="0" algn="l" defTabSz="1955800">
            <a:lnSpc>
              <a:spcPct val="100000"/>
            </a:lnSpc>
            <a:spcBef>
              <a:spcPct val="0"/>
            </a:spcBef>
            <a:spcAft>
              <a:spcPct val="35000"/>
            </a:spcAft>
            <a:buNone/>
          </a:pPr>
          <a:r>
            <a:rPr lang="en-CA" sz="4400" b="1" kern="1200" dirty="0">
              <a:latin typeface="Arial" panose="020B0604020202020204" pitchFamily="34" charset="0"/>
              <a:cs typeface="Arial" panose="020B0604020202020204" pitchFamily="34" charset="0"/>
            </a:rPr>
            <a:t>Statutory Public Meeting (June 9, 2025)</a:t>
          </a:r>
          <a:endParaRPr lang="en-US" sz="4400" b="1" kern="1200" dirty="0">
            <a:latin typeface="Arial" panose="020B0604020202020204" pitchFamily="34" charset="0"/>
            <a:cs typeface="Arial" panose="020B0604020202020204" pitchFamily="34" charset="0"/>
          </a:endParaRPr>
        </a:p>
      </dsp:txBody>
      <dsp:txXfrm>
        <a:off x="1814298" y="3099"/>
        <a:ext cx="15283247" cy="1570821"/>
      </dsp:txXfrm>
    </dsp:sp>
    <dsp:sp modelId="{D774C6C9-36DD-4BE2-B36D-254382FE5302}">
      <dsp:nvSpPr>
        <dsp:cNvPr id="0" name=""/>
        <dsp:cNvSpPr/>
      </dsp:nvSpPr>
      <dsp:spPr>
        <a:xfrm>
          <a:off x="0" y="1966626"/>
          <a:ext cx="17097546" cy="157082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9B35DF5-8287-4A65-8A48-B6D9D0FEE24A}">
      <dsp:nvSpPr>
        <dsp:cNvPr id="0" name=""/>
        <dsp:cNvSpPr/>
      </dsp:nvSpPr>
      <dsp:spPr>
        <a:xfrm>
          <a:off x="475173" y="2320060"/>
          <a:ext cx="863951" cy="863951"/>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0451E90-93BA-45A4-8CE2-A0D8A4759CB4}">
      <dsp:nvSpPr>
        <dsp:cNvPr id="0" name=""/>
        <dsp:cNvSpPr/>
      </dsp:nvSpPr>
      <dsp:spPr>
        <a:xfrm>
          <a:off x="1814298" y="1966626"/>
          <a:ext cx="15283247" cy="1570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245" tIns="166245" rIns="166245" bIns="166245" numCol="1" spcCol="1270" anchor="ctr" anchorCtr="0">
          <a:noAutofit/>
        </a:bodyPr>
        <a:lstStyle/>
        <a:p>
          <a:pPr marL="0" lvl="0" indent="0" algn="l" defTabSz="1955800">
            <a:lnSpc>
              <a:spcPct val="100000"/>
            </a:lnSpc>
            <a:spcBef>
              <a:spcPct val="0"/>
            </a:spcBef>
            <a:spcAft>
              <a:spcPct val="35000"/>
            </a:spcAft>
            <a:buNone/>
          </a:pPr>
          <a:r>
            <a:rPr lang="en-CA" sz="4400" b="1" kern="1200" dirty="0">
              <a:latin typeface="Arial" panose="020B0604020202020204" pitchFamily="34" charset="0"/>
              <a:cs typeface="Arial" panose="020B0604020202020204" pitchFamily="34" charset="0"/>
            </a:rPr>
            <a:t>Review Comments and Feedback</a:t>
          </a:r>
          <a:endParaRPr lang="en-US" sz="4400" b="1" kern="1200" dirty="0">
            <a:latin typeface="Arial" panose="020B0604020202020204" pitchFamily="34" charset="0"/>
            <a:cs typeface="Arial" panose="020B0604020202020204" pitchFamily="34" charset="0"/>
          </a:endParaRPr>
        </a:p>
      </dsp:txBody>
      <dsp:txXfrm>
        <a:off x="1814298" y="1966626"/>
        <a:ext cx="15283247" cy="1570821"/>
      </dsp:txXfrm>
    </dsp:sp>
    <dsp:sp modelId="{983C0AEF-ED78-4A9C-B233-FBDD2BC8B7FF}">
      <dsp:nvSpPr>
        <dsp:cNvPr id="0" name=""/>
        <dsp:cNvSpPr/>
      </dsp:nvSpPr>
      <dsp:spPr>
        <a:xfrm>
          <a:off x="0" y="3930152"/>
          <a:ext cx="17097546" cy="157082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89772CD-88BF-4F00-AA5B-E6747A940DBB}">
      <dsp:nvSpPr>
        <dsp:cNvPr id="0" name=""/>
        <dsp:cNvSpPr/>
      </dsp:nvSpPr>
      <dsp:spPr>
        <a:xfrm>
          <a:off x="475173" y="4283587"/>
          <a:ext cx="863951" cy="863951"/>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9114121-6F40-464B-B72C-8ADF816C1008}">
      <dsp:nvSpPr>
        <dsp:cNvPr id="0" name=""/>
        <dsp:cNvSpPr/>
      </dsp:nvSpPr>
      <dsp:spPr>
        <a:xfrm>
          <a:off x="1814298" y="3930152"/>
          <a:ext cx="15283247" cy="1570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245" tIns="166245" rIns="166245" bIns="166245" numCol="1" spcCol="1270" anchor="ctr" anchorCtr="0">
          <a:noAutofit/>
        </a:bodyPr>
        <a:lstStyle/>
        <a:p>
          <a:pPr marL="0" lvl="0" indent="0" algn="l" defTabSz="1955800">
            <a:lnSpc>
              <a:spcPct val="100000"/>
            </a:lnSpc>
            <a:spcBef>
              <a:spcPct val="0"/>
            </a:spcBef>
            <a:spcAft>
              <a:spcPct val="35000"/>
            </a:spcAft>
            <a:buNone/>
          </a:pPr>
          <a:r>
            <a:rPr lang="en-CA" sz="4400" b="1" kern="1200" dirty="0">
              <a:latin typeface="Arial" panose="020B0604020202020204" pitchFamily="34" charset="0"/>
              <a:cs typeface="Arial" panose="020B0604020202020204" pitchFamily="34" charset="0"/>
            </a:rPr>
            <a:t>Final Official Plan for Council Adoption (Summer 2025)</a:t>
          </a:r>
          <a:endParaRPr lang="en-US" sz="4400" b="1" kern="1200" dirty="0">
            <a:latin typeface="Arial" panose="020B0604020202020204" pitchFamily="34" charset="0"/>
            <a:cs typeface="Arial" panose="020B0604020202020204" pitchFamily="34" charset="0"/>
          </a:endParaRPr>
        </a:p>
      </dsp:txBody>
      <dsp:txXfrm>
        <a:off x="1814298" y="3930152"/>
        <a:ext cx="15283247" cy="1570821"/>
      </dsp:txXfrm>
    </dsp:sp>
    <dsp:sp modelId="{12791829-6ABB-4F55-9E43-F4ADA5437783}">
      <dsp:nvSpPr>
        <dsp:cNvPr id="0" name=""/>
        <dsp:cNvSpPr/>
      </dsp:nvSpPr>
      <dsp:spPr>
        <a:xfrm>
          <a:off x="0" y="5893679"/>
          <a:ext cx="17097546" cy="157082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8561C2-3D99-42BB-8D25-8F807B4DFD6F}">
      <dsp:nvSpPr>
        <dsp:cNvPr id="0" name=""/>
        <dsp:cNvSpPr/>
      </dsp:nvSpPr>
      <dsp:spPr>
        <a:xfrm>
          <a:off x="475173" y="6247114"/>
          <a:ext cx="863951" cy="863951"/>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845CCA-01A2-4063-BC00-EA917405D5AC}">
      <dsp:nvSpPr>
        <dsp:cNvPr id="0" name=""/>
        <dsp:cNvSpPr/>
      </dsp:nvSpPr>
      <dsp:spPr>
        <a:xfrm>
          <a:off x="1814298" y="5893679"/>
          <a:ext cx="15283247" cy="1570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6245" tIns="166245" rIns="166245" bIns="166245" numCol="1" spcCol="1270" anchor="ctr" anchorCtr="0">
          <a:noAutofit/>
        </a:bodyPr>
        <a:lstStyle/>
        <a:p>
          <a:pPr marL="0" lvl="0" indent="0" algn="l" defTabSz="977900">
            <a:lnSpc>
              <a:spcPct val="100000"/>
            </a:lnSpc>
            <a:spcBef>
              <a:spcPct val="0"/>
            </a:spcBef>
            <a:spcAft>
              <a:spcPct val="35000"/>
            </a:spcAft>
            <a:buNone/>
          </a:pPr>
          <a:endParaRPr lang="en-CA" sz="2200" kern="1200"/>
        </a:p>
      </dsp:txBody>
      <dsp:txXfrm>
        <a:off x="1814298" y="5893679"/>
        <a:ext cx="15283247" cy="157082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2BB044-936C-4617-84B6-D60E10DBE87C}" type="datetimeFigureOut">
              <a:rPr lang="en-CA" smtClean="0"/>
              <a:t>2025-05-28</a:t>
            </a:fld>
            <a:endParaRPr lang="en-CA"/>
          </a:p>
        </p:txBody>
      </p:sp>
      <p:sp>
        <p:nvSpPr>
          <p:cNvPr id="4" name="Slide Image Placeholder 3"/>
          <p:cNvSpPr>
            <a:spLocks noGrp="1" noRot="1" noChangeAspect="1"/>
          </p:cNvSpPr>
          <p:nvPr>
            <p:ph type="sldImg" idx="2"/>
          </p:nvPr>
        </p:nvSpPr>
        <p:spPr>
          <a:xfrm>
            <a:off x="1089025" y="1143000"/>
            <a:ext cx="467995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CC8FB2-2197-47C5-ACA5-BEAC862F48FF}" type="slidenum">
              <a:rPr lang="en-CA" smtClean="0"/>
              <a:t>‹#›</a:t>
            </a:fld>
            <a:endParaRPr lang="en-CA"/>
          </a:p>
        </p:txBody>
      </p:sp>
    </p:spTree>
    <p:extLst>
      <p:ext uri="{BB962C8B-B14F-4D97-AF65-F5344CB8AC3E}">
        <p14:creationId xmlns:p14="http://schemas.microsoft.com/office/powerpoint/2010/main" val="4026982671"/>
      </p:ext>
    </p:extLst>
  </p:cSld>
  <p:clrMap bg1="lt1" tx1="dk1" bg2="lt2" tx2="dk2" accent1="accent1" accent2="accent2" accent3="accent3" accent4="accent4" accent5="accent5" accent6="accent6" hlink="hlink" folHlink="folHlink"/>
  <p:notesStyle>
    <a:lvl1pPr marL="0" algn="l" defTabSz="2609240" rtl="0" eaLnBrk="1" latinLnBrk="0" hangingPunct="1">
      <a:defRPr sz="3424" kern="1200">
        <a:solidFill>
          <a:schemeClr val="tx1"/>
        </a:solidFill>
        <a:latin typeface="+mn-lt"/>
        <a:ea typeface="+mn-ea"/>
        <a:cs typeface="+mn-cs"/>
      </a:defRPr>
    </a:lvl1pPr>
    <a:lvl2pPr marL="1304620" algn="l" defTabSz="2609240" rtl="0" eaLnBrk="1" latinLnBrk="0" hangingPunct="1">
      <a:defRPr sz="3424" kern="1200">
        <a:solidFill>
          <a:schemeClr val="tx1"/>
        </a:solidFill>
        <a:latin typeface="+mn-lt"/>
        <a:ea typeface="+mn-ea"/>
        <a:cs typeface="+mn-cs"/>
      </a:defRPr>
    </a:lvl2pPr>
    <a:lvl3pPr marL="2609240" algn="l" defTabSz="2609240" rtl="0" eaLnBrk="1" latinLnBrk="0" hangingPunct="1">
      <a:defRPr sz="3424" kern="1200">
        <a:solidFill>
          <a:schemeClr val="tx1"/>
        </a:solidFill>
        <a:latin typeface="+mn-lt"/>
        <a:ea typeface="+mn-ea"/>
        <a:cs typeface="+mn-cs"/>
      </a:defRPr>
    </a:lvl3pPr>
    <a:lvl4pPr marL="3913861" algn="l" defTabSz="2609240" rtl="0" eaLnBrk="1" latinLnBrk="0" hangingPunct="1">
      <a:defRPr sz="3424" kern="1200">
        <a:solidFill>
          <a:schemeClr val="tx1"/>
        </a:solidFill>
        <a:latin typeface="+mn-lt"/>
        <a:ea typeface="+mn-ea"/>
        <a:cs typeface="+mn-cs"/>
      </a:defRPr>
    </a:lvl4pPr>
    <a:lvl5pPr marL="5218481" algn="l" defTabSz="2609240" rtl="0" eaLnBrk="1" latinLnBrk="0" hangingPunct="1">
      <a:defRPr sz="3424" kern="1200">
        <a:solidFill>
          <a:schemeClr val="tx1"/>
        </a:solidFill>
        <a:latin typeface="+mn-lt"/>
        <a:ea typeface="+mn-ea"/>
        <a:cs typeface="+mn-cs"/>
      </a:defRPr>
    </a:lvl5pPr>
    <a:lvl6pPr marL="6523101" algn="l" defTabSz="2609240" rtl="0" eaLnBrk="1" latinLnBrk="0" hangingPunct="1">
      <a:defRPr sz="3424" kern="1200">
        <a:solidFill>
          <a:schemeClr val="tx1"/>
        </a:solidFill>
        <a:latin typeface="+mn-lt"/>
        <a:ea typeface="+mn-ea"/>
        <a:cs typeface="+mn-cs"/>
      </a:defRPr>
    </a:lvl6pPr>
    <a:lvl7pPr marL="7827721" algn="l" defTabSz="2609240" rtl="0" eaLnBrk="1" latinLnBrk="0" hangingPunct="1">
      <a:defRPr sz="3424" kern="1200">
        <a:solidFill>
          <a:schemeClr val="tx1"/>
        </a:solidFill>
        <a:latin typeface="+mn-lt"/>
        <a:ea typeface="+mn-ea"/>
        <a:cs typeface="+mn-cs"/>
      </a:defRPr>
    </a:lvl7pPr>
    <a:lvl8pPr marL="9132341" algn="l" defTabSz="2609240" rtl="0" eaLnBrk="1" latinLnBrk="0" hangingPunct="1">
      <a:defRPr sz="3424" kern="1200">
        <a:solidFill>
          <a:schemeClr val="tx1"/>
        </a:solidFill>
        <a:latin typeface="+mn-lt"/>
        <a:ea typeface="+mn-ea"/>
        <a:cs typeface="+mn-cs"/>
      </a:defRPr>
    </a:lvl8pPr>
    <a:lvl9pPr marL="10436962" algn="l" defTabSz="2609240" rtl="0" eaLnBrk="1" latinLnBrk="0" hangingPunct="1">
      <a:defRPr sz="342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1143000"/>
            <a:ext cx="4679950" cy="3086100"/>
          </a:xfrm>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D7CC8FB2-2197-47C5-ACA5-BEAC862F48FF}" type="slidenum">
              <a:rPr lang="en-CA" smtClean="0"/>
              <a:t>6</a:t>
            </a:fld>
            <a:endParaRPr lang="en-CA"/>
          </a:p>
        </p:txBody>
      </p:sp>
    </p:spTree>
    <p:extLst>
      <p:ext uri="{BB962C8B-B14F-4D97-AF65-F5344CB8AC3E}">
        <p14:creationId xmlns:p14="http://schemas.microsoft.com/office/powerpoint/2010/main" val="3298507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C1AA2-0862-039A-2B88-26CC3C3C68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106079-53F0-3A2D-B833-DE10664255A4}"/>
              </a:ext>
            </a:extLst>
          </p:cNvPr>
          <p:cNvSpPr>
            <a:spLocks noGrp="1" noRot="1" noChangeAspect="1"/>
          </p:cNvSpPr>
          <p:nvPr>
            <p:ph type="sldImg"/>
          </p:nvPr>
        </p:nvSpPr>
        <p:spPr>
          <a:xfrm>
            <a:off x="1089025" y="1143000"/>
            <a:ext cx="4679950" cy="3086100"/>
          </a:xfrm>
        </p:spPr>
      </p:sp>
      <p:sp>
        <p:nvSpPr>
          <p:cNvPr id="3" name="Notes Placeholder 2">
            <a:extLst>
              <a:ext uri="{FF2B5EF4-FFF2-40B4-BE49-F238E27FC236}">
                <a16:creationId xmlns:a16="http://schemas.microsoft.com/office/drawing/2014/main" id="{7EE73941-5744-DCA9-615D-7B6B21EEFFF5}"/>
              </a:ext>
            </a:extLst>
          </p:cNvPr>
          <p:cNvSpPr>
            <a:spLocks noGrp="1"/>
          </p:cNvSpPr>
          <p:nvPr>
            <p:ph type="body" idx="1"/>
          </p:nvPr>
        </p:nvSpPr>
        <p:spPr/>
        <p:txBody>
          <a:bodyPr/>
          <a:lstStyle/>
          <a:p>
            <a:r>
              <a:rPr lang="en-CA"/>
              <a:t>SGA/SEED – ag/rural/natural env</a:t>
            </a:r>
          </a:p>
        </p:txBody>
      </p:sp>
      <p:sp>
        <p:nvSpPr>
          <p:cNvPr id="4" name="Slide Number Placeholder 3">
            <a:extLst>
              <a:ext uri="{FF2B5EF4-FFF2-40B4-BE49-F238E27FC236}">
                <a16:creationId xmlns:a16="http://schemas.microsoft.com/office/drawing/2014/main" id="{6BD99E7A-FD4B-A508-DD3B-29F0572FD5BF}"/>
              </a:ext>
            </a:extLst>
          </p:cNvPr>
          <p:cNvSpPr>
            <a:spLocks noGrp="1"/>
          </p:cNvSpPr>
          <p:nvPr>
            <p:ph type="sldNum" sz="quarter" idx="5"/>
          </p:nvPr>
        </p:nvSpPr>
        <p:spPr/>
        <p:txBody>
          <a:bodyPr/>
          <a:lstStyle/>
          <a:p>
            <a:fld id="{D7CC8FB2-2197-47C5-ACA5-BEAC862F48FF}" type="slidenum">
              <a:rPr lang="en-CA" smtClean="0"/>
              <a:t>10</a:t>
            </a:fld>
            <a:endParaRPr lang="en-CA"/>
          </a:p>
        </p:txBody>
      </p:sp>
    </p:spTree>
    <p:extLst>
      <p:ext uri="{BB962C8B-B14F-4D97-AF65-F5344CB8AC3E}">
        <p14:creationId xmlns:p14="http://schemas.microsoft.com/office/powerpoint/2010/main" val="1520278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89025" y="1143000"/>
            <a:ext cx="4679950" cy="3086100"/>
          </a:xfrm>
        </p:spPr>
      </p:sp>
      <p:sp>
        <p:nvSpPr>
          <p:cNvPr id="3" name="Notes Placeholder 2"/>
          <p:cNvSpPr>
            <a:spLocks noGrp="1"/>
          </p:cNvSpPr>
          <p:nvPr>
            <p:ph type="body" idx="1"/>
          </p:nvPr>
        </p:nvSpPr>
        <p:spPr/>
        <p:txBody>
          <a:bodyPr/>
          <a:lstStyle/>
          <a:p>
            <a:r>
              <a:rPr lang="en-CA"/>
              <a:t>SGA/SEED – ag/rural/natural env</a:t>
            </a:r>
          </a:p>
        </p:txBody>
      </p:sp>
      <p:sp>
        <p:nvSpPr>
          <p:cNvPr id="4" name="Slide Number Placeholder 3"/>
          <p:cNvSpPr>
            <a:spLocks noGrp="1"/>
          </p:cNvSpPr>
          <p:nvPr>
            <p:ph type="sldNum" sz="quarter" idx="5"/>
          </p:nvPr>
        </p:nvSpPr>
        <p:spPr/>
        <p:txBody>
          <a:bodyPr/>
          <a:lstStyle/>
          <a:p>
            <a:fld id="{D7CC8FB2-2197-47C5-ACA5-BEAC862F48FF}" type="slidenum">
              <a:rPr lang="en-CA" smtClean="0"/>
              <a:t>11</a:t>
            </a:fld>
            <a:endParaRPr lang="en-CA"/>
          </a:p>
        </p:txBody>
      </p:sp>
    </p:spTree>
    <p:extLst>
      <p:ext uri="{BB962C8B-B14F-4D97-AF65-F5344CB8AC3E}">
        <p14:creationId xmlns:p14="http://schemas.microsoft.com/office/powerpoint/2010/main" val="980957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EC084-109F-C80D-B6D1-59631EB1B6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35F8E1-2494-251D-85CD-26529832DEB6}"/>
              </a:ext>
            </a:extLst>
          </p:cNvPr>
          <p:cNvSpPr>
            <a:spLocks noGrp="1" noRot="1" noChangeAspect="1"/>
          </p:cNvSpPr>
          <p:nvPr>
            <p:ph type="sldImg"/>
          </p:nvPr>
        </p:nvSpPr>
        <p:spPr>
          <a:xfrm>
            <a:off x="1089025" y="1143000"/>
            <a:ext cx="4679950" cy="3086100"/>
          </a:xfrm>
        </p:spPr>
      </p:sp>
      <p:sp>
        <p:nvSpPr>
          <p:cNvPr id="3" name="Notes Placeholder 2">
            <a:extLst>
              <a:ext uri="{FF2B5EF4-FFF2-40B4-BE49-F238E27FC236}">
                <a16:creationId xmlns:a16="http://schemas.microsoft.com/office/drawing/2014/main" id="{361F2D87-253E-04EB-3D67-E6915868CE20}"/>
              </a:ext>
            </a:extLst>
          </p:cNvPr>
          <p:cNvSpPr>
            <a:spLocks noGrp="1"/>
          </p:cNvSpPr>
          <p:nvPr>
            <p:ph type="body" idx="1"/>
          </p:nvPr>
        </p:nvSpPr>
        <p:spPr/>
        <p:txBody>
          <a:bodyPr/>
          <a:lstStyle/>
          <a:p>
            <a:r>
              <a:rPr lang="en-CA"/>
              <a:t>SGA/SEED – ag/rural/natural env</a:t>
            </a:r>
          </a:p>
        </p:txBody>
      </p:sp>
      <p:sp>
        <p:nvSpPr>
          <p:cNvPr id="4" name="Slide Number Placeholder 3">
            <a:extLst>
              <a:ext uri="{FF2B5EF4-FFF2-40B4-BE49-F238E27FC236}">
                <a16:creationId xmlns:a16="http://schemas.microsoft.com/office/drawing/2014/main" id="{BAD0018B-6107-3C5A-1012-C63183E35E53}"/>
              </a:ext>
            </a:extLst>
          </p:cNvPr>
          <p:cNvSpPr>
            <a:spLocks noGrp="1"/>
          </p:cNvSpPr>
          <p:nvPr>
            <p:ph type="sldNum" sz="quarter" idx="5"/>
          </p:nvPr>
        </p:nvSpPr>
        <p:spPr/>
        <p:txBody>
          <a:bodyPr/>
          <a:lstStyle/>
          <a:p>
            <a:fld id="{D7CC8FB2-2197-47C5-ACA5-BEAC862F48FF}" type="slidenum">
              <a:rPr lang="en-CA" smtClean="0"/>
              <a:t>12</a:t>
            </a:fld>
            <a:endParaRPr lang="en-CA"/>
          </a:p>
        </p:txBody>
      </p:sp>
    </p:spTree>
    <p:extLst>
      <p:ext uri="{BB962C8B-B14F-4D97-AF65-F5344CB8AC3E}">
        <p14:creationId xmlns:p14="http://schemas.microsoft.com/office/powerpoint/2010/main" val="27477745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85C5FE-6D1A-AB33-5CBF-F76CFE92AE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08CE5-7102-99A2-E118-1DA82A452BB2}"/>
              </a:ext>
            </a:extLst>
          </p:cNvPr>
          <p:cNvSpPr>
            <a:spLocks noGrp="1" noRot="1" noChangeAspect="1"/>
          </p:cNvSpPr>
          <p:nvPr>
            <p:ph type="sldImg"/>
          </p:nvPr>
        </p:nvSpPr>
        <p:spPr>
          <a:xfrm>
            <a:off x="1089025" y="1143000"/>
            <a:ext cx="4679950" cy="3086100"/>
          </a:xfrm>
        </p:spPr>
      </p:sp>
      <p:sp>
        <p:nvSpPr>
          <p:cNvPr id="3" name="Notes Placeholder 2">
            <a:extLst>
              <a:ext uri="{FF2B5EF4-FFF2-40B4-BE49-F238E27FC236}">
                <a16:creationId xmlns:a16="http://schemas.microsoft.com/office/drawing/2014/main" id="{CDD14A16-92AF-900A-F491-E184C3112FF3}"/>
              </a:ext>
            </a:extLst>
          </p:cNvPr>
          <p:cNvSpPr>
            <a:spLocks noGrp="1"/>
          </p:cNvSpPr>
          <p:nvPr>
            <p:ph type="body" idx="1"/>
          </p:nvPr>
        </p:nvSpPr>
        <p:spPr/>
        <p:txBody>
          <a:bodyPr/>
          <a:lstStyle/>
          <a:p>
            <a:r>
              <a:rPr lang="en-CA"/>
              <a:t>SGA/SEED – ag/rural/natural env</a:t>
            </a:r>
          </a:p>
        </p:txBody>
      </p:sp>
      <p:sp>
        <p:nvSpPr>
          <p:cNvPr id="4" name="Slide Number Placeholder 3">
            <a:extLst>
              <a:ext uri="{FF2B5EF4-FFF2-40B4-BE49-F238E27FC236}">
                <a16:creationId xmlns:a16="http://schemas.microsoft.com/office/drawing/2014/main" id="{5BC891FD-BE68-C8DE-27F9-EBD96939F9A7}"/>
              </a:ext>
            </a:extLst>
          </p:cNvPr>
          <p:cNvSpPr>
            <a:spLocks noGrp="1"/>
          </p:cNvSpPr>
          <p:nvPr>
            <p:ph type="sldNum" sz="quarter" idx="5"/>
          </p:nvPr>
        </p:nvSpPr>
        <p:spPr/>
        <p:txBody>
          <a:bodyPr/>
          <a:lstStyle/>
          <a:p>
            <a:fld id="{D7CC8FB2-2197-47C5-ACA5-BEAC862F48FF}" type="slidenum">
              <a:rPr lang="en-CA" smtClean="0"/>
              <a:t>13</a:t>
            </a:fld>
            <a:endParaRPr lang="en-CA"/>
          </a:p>
        </p:txBody>
      </p:sp>
    </p:spTree>
    <p:extLst>
      <p:ext uri="{BB962C8B-B14F-4D97-AF65-F5344CB8AC3E}">
        <p14:creationId xmlns:p14="http://schemas.microsoft.com/office/powerpoint/2010/main" val="26630893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297949B-D325-4682-AA8B-F379D43A558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555" y="-7499"/>
            <a:ext cx="32740529" cy="21595311"/>
          </a:xfrm>
          <a:prstGeom prst="rect">
            <a:avLst/>
          </a:prstGeom>
        </p:spPr>
      </p:pic>
      <p:sp>
        <p:nvSpPr>
          <p:cNvPr id="2" name="Title 1">
            <a:extLst>
              <a:ext uri="{FF2B5EF4-FFF2-40B4-BE49-F238E27FC236}">
                <a16:creationId xmlns:a16="http://schemas.microsoft.com/office/drawing/2014/main" id="{81F7A15D-AD25-40AA-994B-B70D559780B2}"/>
              </a:ext>
            </a:extLst>
          </p:cNvPr>
          <p:cNvSpPr>
            <a:spLocks noGrp="1"/>
          </p:cNvSpPr>
          <p:nvPr>
            <p:ph type="ctrTitle"/>
          </p:nvPr>
        </p:nvSpPr>
        <p:spPr>
          <a:xfrm>
            <a:off x="1740219" y="2904202"/>
            <a:ext cx="28774516" cy="3932055"/>
          </a:xfrm>
        </p:spPr>
        <p:txBody>
          <a:bodyPr lIns="0" tIns="0" rIns="0" bIns="0" anchor="b">
            <a:normAutofit/>
          </a:bodyPr>
          <a:lstStyle>
            <a:lvl1pPr algn="l">
              <a:defRPr sz="11554">
                <a:solidFill>
                  <a:schemeClr val="accent1"/>
                </a:solidFill>
              </a:defRPr>
            </a:lvl1pPr>
          </a:lstStyle>
          <a:p>
            <a:r>
              <a:rPr lang="en-US"/>
              <a:t>Click to edit Master title style</a:t>
            </a:r>
            <a:endParaRPr lang="en-CA"/>
          </a:p>
        </p:txBody>
      </p:sp>
      <p:sp>
        <p:nvSpPr>
          <p:cNvPr id="3" name="Subtitle 2">
            <a:extLst>
              <a:ext uri="{FF2B5EF4-FFF2-40B4-BE49-F238E27FC236}">
                <a16:creationId xmlns:a16="http://schemas.microsoft.com/office/drawing/2014/main" id="{54F99ED0-AAAC-4983-946E-0C2B9141E29C}"/>
              </a:ext>
            </a:extLst>
          </p:cNvPr>
          <p:cNvSpPr>
            <a:spLocks noGrp="1"/>
          </p:cNvSpPr>
          <p:nvPr>
            <p:ph type="subTitle" idx="1"/>
          </p:nvPr>
        </p:nvSpPr>
        <p:spPr>
          <a:xfrm>
            <a:off x="1740221" y="7316129"/>
            <a:ext cx="28774513" cy="2616648"/>
          </a:xfrm>
        </p:spPr>
        <p:txBody>
          <a:bodyPr lIns="0" tIns="0" rIns="0" bIns="0">
            <a:normAutofit/>
          </a:bodyPr>
          <a:lstStyle>
            <a:lvl1pPr marL="0" indent="0" algn="l">
              <a:buNone/>
              <a:defRPr sz="6718" b="1">
                <a:solidFill>
                  <a:schemeClr val="tx1"/>
                </a:solidFill>
                <a:latin typeface="Arial" panose="020B0604020202020204" pitchFamily="34" charset="0"/>
                <a:cs typeface="Arial" panose="020B0604020202020204" pitchFamily="34" charset="0"/>
              </a:defRPr>
            </a:lvl1pPr>
            <a:lvl2pPr marL="1228496" indent="0" algn="ctr">
              <a:buNone/>
              <a:defRPr sz="5374"/>
            </a:lvl2pPr>
            <a:lvl3pPr marL="2456993" indent="0" algn="ctr">
              <a:buNone/>
              <a:defRPr sz="4837"/>
            </a:lvl3pPr>
            <a:lvl4pPr marL="3685489" indent="0" algn="ctr">
              <a:buNone/>
              <a:defRPr sz="4299"/>
            </a:lvl4pPr>
            <a:lvl5pPr marL="4913986" indent="0" algn="ctr">
              <a:buNone/>
              <a:defRPr sz="4299"/>
            </a:lvl5pPr>
            <a:lvl6pPr marL="6142482" indent="0" algn="ctr">
              <a:buNone/>
              <a:defRPr sz="4299"/>
            </a:lvl6pPr>
            <a:lvl7pPr marL="7370978" indent="0" algn="ctr">
              <a:buNone/>
              <a:defRPr sz="4299"/>
            </a:lvl7pPr>
            <a:lvl8pPr marL="8599475" indent="0" algn="ctr">
              <a:buNone/>
              <a:defRPr sz="4299"/>
            </a:lvl8pPr>
            <a:lvl9pPr marL="9827971" indent="0" algn="ctr">
              <a:buNone/>
              <a:defRPr sz="4299"/>
            </a:lvl9pPr>
          </a:lstStyle>
          <a:p>
            <a:r>
              <a:rPr lang="en-US"/>
              <a:t>Click to edit Master subtitle style</a:t>
            </a:r>
            <a:endParaRPr lang="en-CA"/>
          </a:p>
        </p:txBody>
      </p:sp>
    </p:spTree>
    <p:extLst>
      <p:ext uri="{BB962C8B-B14F-4D97-AF65-F5344CB8AC3E}">
        <p14:creationId xmlns:p14="http://schemas.microsoft.com/office/powerpoint/2010/main" val="1565307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5B3B1-555D-4764-A0E8-B394B4FA15AD}"/>
              </a:ext>
            </a:extLst>
          </p:cNvPr>
          <p:cNvSpPr>
            <a:spLocks noGrp="1"/>
          </p:cNvSpPr>
          <p:nvPr>
            <p:ph type="title"/>
          </p:nvPr>
        </p:nvSpPr>
        <p:spPr>
          <a:xfrm>
            <a:off x="1184610" y="627803"/>
            <a:ext cx="30383111" cy="2303559"/>
          </a:xfrm>
        </p:spPr>
        <p:txBody>
          <a:bodyPr>
            <a:normAutofit/>
          </a:bodyPr>
          <a:lstStyle>
            <a:lvl1pPr>
              <a:defRPr sz="7524"/>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181BEF7A-43DD-4D4B-A42D-A76FF9FF5363}"/>
              </a:ext>
            </a:extLst>
          </p:cNvPr>
          <p:cNvSpPr>
            <a:spLocks noGrp="1"/>
          </p:cNvSpPr>
          <p:nvPr>
            <p:ph idx="1"/>
          </p:nvPr>
        </p:nvSpPr>
        <p:spPr/>
        <p:txBody>
          <a:bodyPr/>
          <a:lstStyle>
            <a:lvl1pPr>
              <a:lnSpc>
                <a:spcPct val="110000"/>
              </a:lnSpc>
              <a:defRPr/>
            </a:lvl1pPr>
            <a:lvl2pPr>
              <a:lnSpc>
                <a:spcPct val="110000"/>
              </a:lnSpc>
              <a:defRPr/>
            </a:lvl2pPr>
            <a:lvl3pPr>
              <a:lnSpc>
                <a:spcPct val="110000"/>
              </a:lnSpc>
              <a:defRPr/>
            </a:lvl3pPr>
            <a:lvl4pPr>
              <a:lnSpc>
                <a:spcPct val="110000"/>
              </a:lnSpc>
              <a:defRPr/>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974634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20DB2EF-9909-4439-8E8E-70D4E37FA50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369" y="14996"/>
            <a:ext cx="32746906" cy="21599516"/>
          </a:xfrm>
          <a:prstGeom prst="rect">
            <a:avLst/>
          </a:prstGeom>
        </p:spPr>
      </p:pic>
      <p:sp>
        <p:nvSpPr>
          <p:cNvPr id="2" name="Title 1">
            <a:extLst>
              <a:ext uri="{FF2B5EF4-FFF2-40B4-BE49-F238E27FC236}">
                <a16:creationId xmlns:a16="http://schemas.microsoft.com/office/drawing/2014/main" id="{B84102A1-2687-4561-BC8A-9A9DFB7F9DB6}"/>
              </a:ext>
            </a:extLst>
          </p:cNvPr>
          <p:cNvSpPr>
            <a:spLocks noGrp="1"/>
          </p:cNvSpPr>
          <p:nvPr>
            <p:ph type="title"/>
          </p:nvPr>
        </p:nvSpPr>
        <p:spPr>
          <a:xfrm>
            <a:off x="2235165" y="4611228"/>
            <a:ext cx="21347397" cy="7187974"/>
          </a:xfrm>
        </p:spPr>
        <p:txBody>
          <a:bodyPr anchor="ctr" anchorCtr="0">
            <a:normAutofit/>
          </a:bodyPr>
          <a:lstStyle>
            <a:lvl1pPr>
              <a:defRPr sz="10748">
                <a:solidFill>
                  <a:schemeClr val="accent1"/>
                </a:solidFill>
              </a:defRPr>
            </a:lvl1pPr>
          </a:lstStyle>
          <a:p>
            <a:r>
              <a:rPr lang="en-US"/>
              <a:t>Click to edit Master title style</a:t>
            </a:r>
            <a:endParaRPr lang="en-CA"/>
          </a:p>
        </p:txBody>
      </p:sp>
    </p:spTree>
    <p:extLst>
      <p:ext uri="{BB962C8B-B14F-4D97-AF65-F5344CB8AC3E}">
        <p14:creationId xmlns:p14="http://schemas.microsoft.com/office/powerpoint/2010/main" val="4050024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CF146-F274-4F58-B41B-42EE64BDDEC3}"/>
              </a:ext>
            </a:extLst>
          </p:cNvPr>
          <p:cNvSpPr>
            <a:spLocks noGrp="1"/>
          </p:cNvSpPr>
          <p:nvPr>
            <p:ph type="title"/>
          </p:nvPr>
        </p:nvSpPr>
        <p:spPr>
          <a:xfrm>
            <a:off x="1184610" y="627803"/>
            <a:ext cx="29651876" cy="2303559"/>
          </a:xfrm>
        </p:spPr>
        <p:txBody>
          <a:bodyPr/>
          <a:lstStyle>
            <a:lvl1pPr>
              <a:defRPr>
                <a:solidFill>
                  <a:schemeClr val="accent1"/>
                </a:solidFill>
              </a:defRPr>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73851DB5-0E01-4D15-AF41-46C74CBA42A7}"/>
              </a:ext>
            </a:extLst>
          </p:cNvPr>
          <p:cNvSpPr>
            <a:spLocks noGrp="1"/>
          </p:cNvSpPr>
          <p:nvPr>
            <p:ph sz="half" idx="1"/>
          </p:nvPr>
        </p:nvSpPr>
        <p:spPr>
          <a:xfrm>
            <a:off x="1184611" y="3239929"/>
            <a:ext cx="14456663" cy="156339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Content Placeholder 2">
            <a:extLst>
              <a:ext uri="{FF2B5EF4-FFF2-40B4-BE49-F238E27FC236}">
                <a16:creationId xmlns:a16="http://schemas.microsoft.com/office/drawing/2014/main" id="{E4A328A3-D5F0-46C5-9F9F-7D181DAB5535}"/>
              </a:ext>
            </a:extLst>
          </p:cNvPr>
          <p:cNvSpPr>
            <a:spLocks noGrp="1"/>
          </p:cNvSpPr>
          <p:nvPr>
            <p:ph sz="half" idx="13"/>
          </p:nvPr>
        </p:nvSpPr>
        <p:spPr>
          <a:xfrm>
            <a:off x="16379825" y="3239929"/>
            <a:ext cx="14456663" cy="156339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42371661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F8586F-5F80-4063-B7E8-2DCAAF8D3D74}"/>
              </a:ext>
              <a:ext uri="{C183D7F6-B498-43B3-948B-1728B52AA6E4}">
                <adec:decorative xmlns:adec="http://schemas.microsoft.com/office/drawing/2017/decorative" val="1"/>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462" y="-6899"/>
            <a:ext cx="32738721" cy="21594117"/>
          </a:xfrm>
          <a:prstGeom prst="rect">
            <a:avLst/>
          </a:prstGeom>
        </p:spPr>
      </p:pic>
      <p:sp>
        <p:nvSpPr>
          <p:cNvPr id="2" name="Title Placeholder 1">
            <a:extLst>
              <a:ext uri="{FF2B5EF4-FFF2-40B4-BE49-F238E27FC236}">
                <a16:creationId xmlns:a16="http://schemas.microsoft.com/office/drawing/2014/main" id="{58B99330-9D96-4661-A8D4-2AA839AF41F0}"/>
              </a:ext>
            </a:extLst>
          </p:cNvPr>
          <p:cNvSpPr>
            <a:spLocks noGrp="1"/>
          </p:cNvSpPr>
          <p:nvPr>
            <p:ph type="title"/>
          </p:nvPr>
        </p:nvSpPr>
        <p:spPr>
          <a:xfrm>
            <a:off x="1184610" y="627803"/>
            <a:ext cx="30383111" cy="2303559"/>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D17DD5EA-E43F-4F42-A371-B0BD675CC6A2}"/>
              </a:ext>
            </a:extLst>
          </p:cNvPr>
          <p:cNvSpPr>
            <a:spLocks noGrp="1"/>
          </p:cNvSpPr>
          <p:nvPr>
            <p:ph type="body" idx="1"/>
          </p:nvPr>
        </p:nvSpPr>
        <p:spPr>
          <a:xfrm>
            <a:off x="1184611" y="3162788"/>
            <a:ext cx="30383114" cy="155053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2465166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l" defTabSz="2456993" rtl="0" eaLnBrk="1" latinLnBrk="0" hangingPunct="1">
        <a:lnSpc>
          <a:spcPct val="90000"/>
        </a:lnSpc>
        <a:spcBef>
          <a:spcPct val="0"/>
        </a:spcBef>
        <a:buNone/>
        <a:defRPr sz="7524" b="1" kern="1200">
          <a:solidFill>
            <a:schemeClr val="accent1"/>
          </a:solidFill>
          <a:latin typeface="Arial" panose="020B0604020202020204" pitchFamily="34" charset="0"/>
          <a:ea typeface="+mj-ea"/>
          <a:cs typeface="Arial" panose="020B0604020202020204" pitchFamily="34" charset="0"/>
        </a:defRPr>
      </a:lvl1pPr>
    </p:titleStyle>
    <p:bodyStyle>
      <a:lvl1pPr marL="614248" indent="-614248" algn="l" defTabSz="2456993" rtl="0" eaLnBrk="1" latinLnBrk="0" hangingPunct="1">
        <a:lnSpc>
          <a:spcPct val="110000"/>
        </a:lnSpc>
        <a:spcBef>
          <a:spcPts val="2687"/>
        </a:spcBef>
        <a:buFont typeface="Arial" panose="020B0604020202020204" pitchFamily="34" charset="0"/>
        <a:buChar char="•"/>
        <a:defRPr sz="6449" kern="1200">
          <a:solidFill>
            <a:schemeClr val="tx1"/>
          </a:solidFill>
          <a:latin typeface="Arial" panose="020B0604020202020204" pitchFamily="34" charset="0"/>
          <a:ea typeface="+mn-ea"/>
          <a:cs typeface="Arial" panose="020B0604020202020204" pitchFamily="34" charset="0"/>
        </a:defRPr>
      </a:lvl1pPr>
      <a:lvl2pPr marL="1842745" indent="-614248" algn="l" defTabSz="2456993" rtl="0" eaLnBrk="1" latinLnBrk="0" hangingPunct="1">
        <a:lnSpc>
          <a:spcPct val="110000"/>
        </a:lnSpc>
        <a:spcBef>
          <a:spcPts val="1344"/>
        </a:spcBef>
        <a:buFont typeface="Arial" panose="020B0604020202020204" pitchFamily="34" charset="0"/>
        <a:buChar char="•"/>
        <a:defRPr sz="6449" kern="1200">
          <a:solidFill>
            <a:schemeClr val="tx1"/>
          </a:solidFill>
          <a:latin typeface="Arial" panose="020B0604020202020204" pitchFamily="34" charset="0"/>
          <a:ea typeface="+mn-ea"/>
          <a:cs typeface="Arial" panose="020B0604020202020204" pitchFamily="34" charset="0"/>
        </a:defRPr>
      </a:lvl2pPr>
      <a:lvl3pPr marL="3071241" indent="-614248" algn="l" defTabSz="2456993" rtl="0" eaLnBrk="1" latinLnBrk="0" hangingPunct="1">
        <a:lnSpc>
          <a:spcPct val="110000"/>
        </a:lnSpc>
        <a:spcBef>
          <a:spcPts val="1344"/>
        </a:spcBef>
        <a:buFont typeface="Arial" panose="020B0604020202020204" pitchFamily="34" charset="0"/>
        <a:buChar char="•"/>
        <a:defRPr sz="5374" kern="1200">
          <a:solidFill>
            <a:schemeClr val="tx1"/>
          </a:solidFill>
          <a:latin typeface="Arial" panose="020B0604020202020204" pitchFamily="34" charset="0"/>
          <a:ea typeface="+mn-ea"/>
          <a:cs typeface="Arial" panose="020B0604020202020204" pitchFamily="34" charset="0"/>
        </a:defRPr>
      </a:lvl3pPr>
      <a:lvl4pPr marL="4299737" indent="-614248" algn="l" defTabSz="2456993" rtl="0" eaLnBrk="1" latinLnBrk="0" hangingPunct="1">
        <a:lnSpc>
          <a:spcPct val="110000"/>
        </a:lnSpc>
        <a:spcBef>
          <a:spcPts val="1344"/>
        </a:spcBef>
        <a:buFont typeface="Arial" panose="020B0604020202020204" pitchFamily="34" charset="0"/>
        <a:buChar char="•"/>
        <a:defRPr sz="4837" kern="1200">
          <a:solidFill>
            <a:schemeClr val="tx1"/>
          </a:solidFill>
          <a:latin typeface="Arial" panose="020B0604020202020204" pitchFamily="34" charset="0"/>
          <a:ea typeface="+mn-ea"/>
          <a:cs typeface="Arial" panose="020B0604020202020204" pitchFamily="34" charset="0"/>
        </a:defRPr>
      </a:lvl4pPr>
      <a:lvl5pPr marL="5528234" indent="-614248" algn="l" defTabSz="2456993" rtl="0" eaLnBrk="1" latinLnBrk="0" hangingPunct="1">
        <a:lnSpc>
          <a:spcPct val="110000"/>
        </a:lnSpc>
        <a:spcBef>
          <a:spcPts val="1344"/>
        </a:spcBef>
        <a:buFont typeface="Arial" panose="020B0604020202020204" pitchFamily="34" charset="0"/>
        <a:buChar char="•"/>
        <a:defRPr sz="4837" kern="1200">
          <a:solidFill>
            <a:schemeClr val="tx1"/>
          </a:solidFill>
          <a:latin typeface="Arial" panose="020B0604020202020204" pitchFamily="34" charset="0"/>
          <a:ea typeface="+mn-ea"/>
          <a:cs typeface="Arial" panose="020B0604020202020204" pitchFamily="34" charset="0"/>
        </a:defRPr>
      </a:lvl5pPr>
      <a:lvl6pPr marL="6756730" indent="-614248" algn="l" defTabSz="2456993" rtl="0" eaLnBrk="1" latinLnBrk="0" hangingPunct="1">
        <a:lnSpc>
          <a:spcPct val="90000"/>
        </a:lnSpc>
        <a:spcBef>
          <a:spcPts val="1344"/>
        </a:spcBef>
        <a:buFont typeface="Arial" panose="020B0604020202020204" pitchFamily="34" charset="0"/>
        <a:buChar char="•"/>
        <a:defRPr sz="4837" kern="1200">
          <a:solidFill>
            <a:schemeClr val="tx1"/>
          </a:solidFill>
          <a:latin typeface="+mn-lt"/>
          <a:ea typeface="+mn-ea"/>
          <a:cs typeface="+mn-cs"/>
        </a:defRPr>
      </a:lvl6pPr>
      <a:lvl7pPr marL="7985227" indent="-614248" algn="l" defTabSz="2456993" rtl="0" eaLnBrk="1" latinLnBrk="0" hangingPunct="1">
        <a:lnSpc>
          <a:spcPct val="90000"/>
        </a:lnSpc>
        <a:spcBef>
          <a:spcPts val="1344"/>
        </a:spcBef>
        <a:buFont typeface="Arial" panose="020B0604020202020204" pitchFamily="34" charset="0"/>
        <a:buChar char="•"/>
        <a:defRPr sz="4837" kern="1200">
          <a:solidFill>
            <a:schemeClr val="tx1"/>
          </a:solidFill>
          <a:latin typeface="+mn-lt"/>
          <a:ea typeface="+mn-ea"/>
          <a:cs typeface="+mn-cs"/>
        </a:defRPr>
      </a:lvl7pPr>
      <a:lvl8pPr marL="9213723" indent="-614248" algn="l" defTabSz="2456993" rtl="0" eaLnBrk="1" latinLnBrk="0" hangingPunct="1">
        <a:lnSpc>
          <a:spcPct val="90000"/>
        </a:lnSpc>
        <a:spcBef>
          <a:spcPts val="1344"/>
        </a:spcBef>
        <a:buFont typeface="Arial" panose="020B0604020202020204" pitchFamily="34" charset="0"/>
        <a:buChar char="•"/>
        <a:defRPr sz="4837" kern="1200">
          <a:solidFill>
            <a:schemeClr val="tx1"/>
          </a:solidFill>
          <a:latin typeface="+mn-lt"/>
          <a:ea typeface="+mn-ea"/>
          <a:cs typeface="+mn-cs"/>
        </a:defRPr>
      </a:lvl8pPr>
      <a:lvl9pPr marL="10442219" indent="-614248" algn="l" defTabSz="2456993" rtl="0" eaLnBrk="1" latinLnBrk="0" hangingPunct="1">
        <a:lnSpc>
          <a:spcPct val="90000"/>
        </a:lnSpc>
        <a:spcBef>
          <a:spcPts val="1344"/>
        </a:spcBef>
        <a:buFont typeface="Arial" panose="020B0604020202020204" pitchFamily="34" charset="0"/>
        <a:buChar char="•"/>
        <a:defRPr sz="4837" kern="1200">
          <a:solidFill>
            <a:schemeClr val="tx1"/>
          </a:solidFill>
          <a:latin typeface="+mn-lt"/>
          <a:ea typeface="+mn-ea"/>
          <a:cs typeface="+mn-cs"/>
        </a:defRPr>
      </a:lvl9pPr>
    </p:bodyStyle>
    <p:otherStyle>
      <a:defPPr>
        <a:defRPr lang="en-US"/>
      </a:defPPr>
      <a:lvl1pPr marL="0" algn="l" defTabSz="2456993" rtl="0" eaLnBrk="1" latinLnBrk="0" hangingPunct="1">
        <a:defRPr sz="4837" kern="1200">
          <a:solidFill>
            <a:schemeClr val="tx1"/>
          </a:solidFill>
          <a:latin typeface="+mn-lt"/>
          <a:ea typeface="+mn-ea"/>
          <a:cs typeface="+mn-cs"/>
        </a:defRPr>
      </a:lvl1pPr>
      <a:lvl2pPr marL="1228496" algn="l" defTabSz="2456993" rtl="0" eaLnBrk="1" latinLnBrk="0" hangingPunct="1">
        <a:defRPr sz="4837" kern="1200">
          <a:solidFill>
            <a:schemeClr val="tx1"/>
          </a:solidFill>
          <a:latin typeface="+mn-lt"/>
          <a:ea typeface="+mn-ea"/>
          <a:cs typeface="+mn-cs"/>
        </a:defRPr>
      </a:lvl2pPr>
      <a:lvl3pPr marL="2456993" algn="l" defTabSz="2456993" rtl="0" eaLnBrk="1" latinLnBrk="0" hangingPunct="1">
        <a:defRPr sz="4837" kern="1200">
          <a:solidFill>
            <a:schemeClr val="tx1"/>
          </a:solidFill>
          <a:latin typeface="+mn-lt"/>
          <a:ea typeface="+mn-ea"/>
          <a:cs typeface="+mn-cs"/>
        </a:defRPr>
      </a:lvl3pPr>
      <a:lvl4pPr marL="3685489" algn="l" defTabSz="2456993" rtl="0" eaLnBrk="1" latinLnBrk="0" hangingPunct="1">
        <a:defRPr sz="4837" kern="1200">
          <a:solidFill>
            <a:schemeClr val="tx1"/>
          </a:solidFill>
          <a:latin typeface="+mn-lt"/>
          <a:ea typeface="+mn-ea"/>
          <a:cs typeface="+mn-cs"/>
        </a:defRPr>
      </a:lvl4pPr>
      <a:lvl5pPr marL="4913986" algn="l" defTabSz="2456993" rtl="0" eaLnBrk="1" latinLnBrk="0" hangingPunct="1">
        <a:defRPr sz="4837" kern="1200">
          <a:solidFill>
            <a:schemeClr val="tx1"/>
          </a:solidFill>
          <a:latin typeface="+mn-lt"/>
          <a:ea typeface="+mn-ea"/>
          <a:cs typeface="+mn-cs"/>
        </a:defRPr>
      </a:lvl5pPr>
      <a:lvl6pPr marL="6142482" algn="l" defTabSz="2456993" rtl="0" eaLnBrk="1" latinLnBrk="0" hangingPunct="1">
        <a:defRPr sz="4837" kern="1200">
          <a:solidFill>
            <a:schemeClr val="tx1"/>
          </a:solidFill>
          <a:latin typeface="+mn-lt"/>
          <a:ea typeface="+mn-ea"/>
          <a:cs typeface="+mn-cs"/>
        </a:defRPr>
      </a:lvl6pPr>
      <a:lvl7pPr marL="7370978" algn="l" defTabSz="2456993" rtl="0" eaLnBrk="1" latinLnBrk="0" hangingPunct="1">
        <a:defRPr sz="4837" kern="1200">
          <a:solidFill>
            <a:schemeClr val="tx1"/>
          </a:solidFill>
          <a:latin typeface="+mn-lt"/>
          <a:ea typeface="+mn-ea"/>
          <a:cs typeface="+mn-cs"/>
        </a:defRPr>
      </a:lvl7pPr>
      <a:lvl8pPr marL="8599475" algn="l" defTabSz="2456993" rtl="0" eaLnBrk="1" latinLnBrk="0" hangingPunct="1">
        <a:defRPr sz="4837" kern="1200">
          <a:solidFill>
            <a:schemeClr val="tx1"/>
          </a:solidFill>
          <a:latin typeface="+mn-lt"/>
          <a:ea typeface="+mn-ea"/>
          <a:cs typeface="+mn-cs"/>
        </a:defRPr>
      </a:lvl8pPr>
      <a:lvl9pPr marL="9827971" algn="l" defTabSz="2456993" rtl="0" eaLnBrk="1" latinLnBrk="0" hangingPunct="1">
        <a:defRPr sz="483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svg"/><Relationship Id="rId7" Type="http://schemas.openxmlformats.org/officeDocument/2006/relationships/image" Target="../media/image24.sv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svg"/><Relationship Id="rId4" Type="http://schemas.openxmlformats.org/officeDocument/2006/relationships/image" Target="../media/image21.png"/><Relationship Id="rId9" Type="http://schemas.openxmlformats.org/officeDocument/2006/relationships/image" Target="../media/image26.svg"/></Relationships>
</file>

<file path=ppt/slides/_rels/slide16.xml.rels><?xml version="1.0" encoding="UTF-8" standalone="yes"?>
<Relationships xmlns="http://schemas.openxmlformats.org/package/2006/relationships"><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diagramLayout" Target="../diagrams/layout1.xml"/><Relationship Id="rId7" Type="http://schemas.openxmlformats.org/officeDocument/2006/relationships/image" Target="../media/image43.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46.png"/><Relationship Id="rId4" Type="http://schemas.openxmlformats.org/officeDocument/2006/relationships/diagramQuickStyle" Target="../diagrams/quickStyle1.xml"/><Relationship Id="rId9" Type="http://schemas.openxmlformats.org/officeDocument/2006/relationships/image" Target="../media/image4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304E-8318-4EED-B531-5A0B0BA615DC}"/>
              </a:ext>
            </a:extLst>
          </p:cNvPr>
          <p:cNvSpPr>
            <a:spLocks noGrp="1"/>
          </p:cNvSpPr>
          <p:nvPr>
            <p:ph type="ctrTitle"/>
          </p:nvPr>
        </p:nvSpPr>
        <p:spPr>
          <a:xfrm>
            <a:off x="3953529" y="3552636"/>
            <a:ext cx="24278496" cy="1663275"/>
          </a:xfrm>
        </p:spPr>
        <p:txBody>
          <a:bodyPr>
            <a:normAutofit fontScale="90000"/>
          </a:bodyPr>
          <a:lstStyle/>
          <a:p>
            <a:r>
              <a:rPr lang="en-CA" sz="9800" dirty="0">
                <a:solidFill>
                  <a:schemeClr val="tx2"/>
                </a:solidFill>
              </a:rPr>
              <a:t>Town of Fort Erie Official Plan Review</a:t>
            </a:r>
            <a:r>
              <a:rPr lang="en-CA" sz="9069" b="0" dirty="0"/>
              <a:t>	</a:t>
            </a:r>
          </a:p>
        </p:txBody>
      </p:sp>
      <p:sp>
        <p:nvSpPr>
          <p:cNvPr id="3" name="Subtitle 2">
            <a:extLst>
              <a:ext uri="{FF2B5EF4-FFF2-40B4-BE49-F238E27FC236}">
                <a16:creationId xmlns:a16="http://schemas.microsoft.com/office/drawing/2014/main" id="{D9C763E2-9056-4D12-9091-C1E3280D4A06}"/>
              </a:ext>
            </a:extLst>
          </p:cNvPr>
          <p:cNvSpPr>
            <a:spLocks noGrp="1"/>
          </p:cNvSpPr>
          <p:nvPr>
            <p:ph type="subTitle" idx="1"/>
          </p:nvPr>
        </p:nvSpPr>
        <p:spPr>
          <a:xfrm>
            <a:off x="3953529" y="5843927"/>
            <a:ext cx="24278496" cy="3836163"/>
          </a:xfrm>
        </p:spPr>
        <p:txBody>
          <a:bodyPr vert="horz" lIns="0" tIns="0" rIns="0" bIns="0" rtlCol="0" anchor="t">
            <a:normAutofit fontScale="85000" lnSpcReduction="20000"/>
          </a:bodyPr>
          <a:lstStyle/>
          <a:p>
            <a:r>
              <a:rPr lang="en-CA" sz="7389" dirty="0">
                <a:solidFill>
                  <a:schemeClr val="tx2"/>
                </a:solidFill>
              </a:rPr>
              <a:t>Welcome to the Statutory Public Open House</a:t>
            </a:r>
          </a:p>
          <a:p>
            <a:r>
              <a:rPr lang="en-CA" sz="5000" dirty="0">
                <a:solidFill>
                  <a:schemeClr val="tx2"/>
                </a:solidFill>
                <a:latin typeface="Arial"/>
                <a:cs typeface="Arial"/>
              </a:rPr>
              <a:t>June 2, 2025</a:t>
            </a:r>
          </a:p>
          <a:p>
            <a:endParaRPr lang="en-CA" sz="5000" dirty="0">
              <a:solidFill>
                <a:schemeClr val="tx2"/>
              </a:solidFill>
              <a:latin typeface="Arial"/>
              <a:cs typeface="Arial"/>
            </a:endParaRPr>
          </a:p>
          <a:p>
            <a:r>
              <a:rPr lang="en-CA" sz="5000" dirty="0">
                <a:solidFill>
                  <a:schemeClr val="tx2"/>
                </a:solidFill>
                <a:latin typeface="Arial"/>
                <a:cs typeface="Arial"/>
              </a:rPr>
              <a:t>Please Sign-in and Join Us</a:t>
            </a:r>
          </a:p>
        </p:txBody>
      </p:sp>
    </p:spTree>
    <p:extLst>
      <p:ext uri="{BB962C8B-B14F-4D97-AF65-F5344CB8AC3E}">
        <p14:creationId xmlns:p14="http://schemas.microsoft.com/office/powerpoint/2010/main" val="710708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074C0-767D-4D5D-0925-6BD39DEDAFBC}"/>
              </a:ext>
            </a:extLst>
          </p:cNvPr>
          <p:cNvSpPr>
            <a:spLocks noGrp="1"/>
          </p:cNvSpPr>
          <p:nvPr>
            <p:ph type="title"/>
          </p:nvPr>
        </p:nvSpPr>
        <p:spPr>
          <a:xfrm>
            <a:off x="3558864" y="7544155"/>
            <a:ext cx="11970893" cy="1432098"/>
          </a:xfrm>
        </p:spPr>
        <p:txBody>
          <a:bodyPr>
            <a:normAutofit/>
          </a:bodyPr>
          <a:lstStyle/>
          <a:p>
            <a:r>
              <a:rPr lang="en-CA" sz="6046">
                <a:solidFill>
                  <a:schemeClr val="tx2"/>
                </a:solidFill>
              </a:rPr>
              <a:t>Tonight’s Agenda:</a:t>
            </a:r>
          </a:p>
        </p:txBody>
      </p:sp>
      <p:sp>
        <p:nvSpPr>
          <p:cNvPr id="3" name="Content Placeholder 2">
            <a:extLst>
              <a:ext uri="{FF2B5EF4-FFF2-40B4-BE49-F238E27FC236}">
                <a16:creationId xmlns:a16="http://schemas.microsoft.com/office/drawing/2014/main" id="{2B9AC49B-2EF1-3450-B6E8-C79928132281}"/>
              </a:ext>
            </a:extLst>
          </p:cNvPr>
          <p:cNvSpPr>
            <a:spLocks noGrp="1"/>
          </p:cNvSpPr>
          <p:nvPr>
            <p:ph idx="1"/>
          </p:nvPr>
        </p:nvSpPr>
        <p:spPr>
          <a:xfrm>
            <a:off x="3558864" y="8976252"/>
            <a:ext cx="12194490" cy="7606725"/>
          </a:xfrm>
        </p:spPr>
        <p:txBody>
          <a:bodyPr>
            <a:normAutofit/>
          </a:bodyPr>
          <a:lstStyle/>
          <a:p>
            <a:pPr marL="0" indent="0">
              <a:lnSpc>
                <a:spcPct val="170000"/>
              </a:lnSpc>
              <a:buNone/>
            </a:pPr>
            <a:r>
              <a:rPr lang="en-CA" dirty="0">
                <a:solidFill>
                  <a:schemeClr val="tx2"/>
                </a:solidFill>
              </a:rPr>
              <a:t>Welcome: 6:00pm – 6:15pm </a:t>
            </a:r>
          </a:p>
          <a:p>
            <a:pPr marL="0" indent="0">
              <a:lnSpc>
                <a:spcPct val="170000"/>
              </a:lnSpc>
              <a:buNone/>
            </a:pPr>
            <a:r>
              <a:rPr lang="en-CA" dirty="0">
                <a:solidFill>
                  <a:schemeClr val="tx2"/>
                </a:solidFill>
              </a:rPr>
              <a:t>Presentation: 6:15pm – 6:45pm</a:t>
            </a:r>
          </a:p>
          <a:p>
            <a:pPr marL="0" indent="0">
              <a:lnSpc>
                <a:spcPct val="170000"/>
              </a:lnSpc>
              <a:buNone/>
            </a:pPr>
            <a:r>
              <a:rPr lang="en-CA" dirty="0">
                <a:solidFill>
                  <a:schemeClr val="tx2"/>
                </a:solidFill>
              </a:rPr>
              <a:t>Open House:  6:45pm – 8:00pm </a:t>
            </a:r>
          </a:p>
        </p:txBody>
      </p:sp>
      <p:sp>
        <p:nvSpPr>
          <p:cNvPr id="4" name="Oval 3">
            <a:extLst>
              <a:ext uri="{FF2B5EF4-FFF2-40B4-BE49-F238E27FC236}">
                <a16:creationId xmlns:a16="http://schemas.microsoft.com/office/drawing/2014/main" id="{409E9A84-9EEA-8C9A-A54A-B1C9DBFA9A4C}"/>
              </a:ext>
            </a:extLst>
          </p:cNvPr>
          <p:cNvSpPr/>
          <p:nvPr/>
        </p:nvSpPr>
        <p:spPr>
          <a:xfrm>
            <a:off x="16057691" y="5016551"/>
            <a:ext cx="11593342" cy="11566427"/>
          </a:xfrm>
          <a:prstGeom prst="ellipse">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CA" sz="1513">
              <a:solidFill>
                <a:schemeClr val="tx2"/>
              </a:solidFill>
            </a:endParaRPr>
          </a:p>
        </p:txBody>
      </p:sp>
      <p:sp>
        <p:nvSpPr>
          <p:cNvPr id="5" name="Oval 4">
            <a:extLst>
              <a:ext uri="{FF2B5EF4-FFF2-40B4-BE49-F238E27FC236}">
                <a16:creationId xmlns:a16="http://schemas.microsoft.com/office/drawing/2014/main" id="{37C27A23-F73A-8EFE-9E2B-7A1464084053}"/>
              </a:ext>
            </a:extLst>
          </p:cNvPr>
          <p:cNvSpPr/>
          <p:nvPr/>
        </p:nvSpPr>
        <p:spPr>
          <a:xfrm>
            <a:off x="21712594" y="2422315"/>
            <a:ext cx="7488194" cy="7170897"/>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CA" sz="1513">
              <a:solidFill>
                <a:schemeClr val="tx2"/>
              </a:solidFill>
            </a:endParaRPr>
          </a:p>
        </p:txBody>
      </p:sp>
      <p:sp>
        <p:nvSpPr>
          <p:cNvPr id="8" name="TextBox 7">
            <a:extLst>
              <a:ext uri="{FF2B5EF4-FFF2-40B4-BE49-F238E27FC236}">
                <a16:creationId xmlns:a16="http://schemas.microsoft.com/office/drawing/2014/main" id="{2DCEC4C9-CD0C-7161-43FE-6067C1A9F90C}"/>
              </a:ext>
            </a:extLst>
          </p:cNvPr>
          <p:cNvSpPr txBox="1"/>
          <p:nvPr/>
        </p:nvSpPr>
        <p:spPr>
          <a:xfrm>
            <a:off x="3558864" y="2701383"/>
            <a:ext cx="17588229" cy="3012876"/>
          </a:xfrm>
          <a:prstGeom prst="rect">
            <a:avLst/>
          </a:prstGeom>
          <a:noFill/>
        </p:spPr>
        <p:txBody>
          <a:bodyPr wrap="square">
            <a:spAutoFit/>
          </a:bodyPr>
          <a:lstStyle/>
          <a:p>
            <a:r>
              <a:rPr lang="en-CA" sz="11589" b="1">
                <a:solidFill>
                  <a:schemeClr val="tx2"/>
                </a:solidFill>
                <a:latin typeface="Arial" panose="020B0604020202020204" pitchFamily="34" charset="0"/>
                <a:ea typeface="+mj-ea"/>
                <a:cs typeface="Arial" panose="020B0604020202020204" pitchFamily="34" charset="0"/>
              </a:rPr>
              <a:t>Town of Fort Erie </a:t>
            </a:r>
          </a:p>
          <a:p>
            <a:r>
              <a:rPr lang="en-CA" sz="7389">
                <a:solidFill>
                  <a:schemeClr val="tx2"/>
                </a:solidFill>
                <a:latin typeface="Arial" panose="020B0604020202020204" pitchFamily="34" charset="0"/>
                <a:ea typeface="+mj-ea"/>
                <a:cs typeface="Arial" panose="020B0604020202020204" pitchFamily="34" charset="0"/>
              </a:rPr>
              <a:t>Official Plan Review</a:t>
            </a:r>
          </a:p>
        </p:txBody>
      </p:sp>
      <p:sp>
        <p:nvSpPr>
          <p:cNvPr id="6" name="TextBox 5">
            <a:extLst>
              <a:ext uri="{FF2B5EF4-FFF2-40B4-BE49-F238E27FC236}">
                <a16:creationId xmlns:a16="http://schemas.microsoft.com/office/drawing/2014/main" id="{3937448C-28C5-394A-0FDC-85C2C30A95B4}"/>
              </a:ext>
            </a:extLst>
          </p:cNvPr>
          <p:cNvSpPr txBox="1"/>
          <p:nvPr/>
        </p:nvSpPr>
        <p:spPr>
          <a:xfrm>
            <a:off x="3558864" y="16739852"/>
            <a:ext cx="18758211" cy="1673022"/>
          </a:xfrm>
          <a:prstGeom prst="rect">
            <a:avLst/>
          </a:prstGeom>
          <a:noFill/>
        </p:spPr>
        <p:txBody>
          <a:bodyPr wrap="square" rtlCol="0">
            <a:spAutoFit/>
          </a:bodyPr>
          <a:lstStyle/>
          <a:p>
            <a:r>
              <a:rPr lang="en-CA" b="1" dirty="0">
                <a:solidFill>
                  <a:schemeClr val="tx2"/>
                </a:solidFill>
              </a:rPr>
              <a:t>Members of the Project Team are in attendance to answer questions. You are also encouraged to complete the comment form.</a:t>
            </a:r>
          </a:p>
        </p:txBody>
      </p:sp>
    </p:spTree>
    <p:extLst>
      <p:ext uri="{BB962C8B-B14F-4D97-AF65-F5344CB8AC3E}">
        <p14:creationId xmlns:p14="http://schemas.microsoft.com/office/powerpoint/2010/main" val="2603814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DCF09-F963-0E41-3641-649B951E14D7}"/>
              </a:ext>
            </a:extLst>
          </p:cNvPr>
          <p:cNvSpPr>
            <a:spLocks noGrp="1"/>
          </p:cNvSpPr>
          <p:nvPr>
            <p:ph type="title"/>
          </p:nvPr>
        </p:nvSpPr>
        <p:spPr/>
        <p:txBody>
          <a:bodyPr/>
          <a:lstStyle/>
          <a:p>
            <a:r>
              <a:rPr lang="en-CA" dirty="0"/>
              <a:t>Project Work Plan and Milestones</a:t>
            </a:r>
          </a:p>
        </p:txBody>
      </p:sp>
      <p:sp>
        <p:nvSpPr>
          <p:cNvPr id="20" name="Content Placeholder 19">
            <a:extLst>
              <a:ext uri="{FF2B5EF4-FFF2-40B4-BE49-F238E27FC236}">
                <a16:creationId xmlns:a16="http://schemas.microsoft.com/office/drawing/2014/main" id="{D6F6212F-B4A4-66F9-487A-66BB20DE6BE5}"/>
              </a:ext>
            </a:extLst>
          </p:cNvPr>
          <p:cNvSpPr>
            <a:spLocks noGrp="1"/>
          </p:cNvSpPr>
          <p:nvPr>
            <p:ph sz="half" idx="13"/>
          </p:nvPr>
        </p:nvSpPr>
        <p:spPr>
          <a:xfrm>
            <a:off x="17664850" y="6792872"/>
            <a:ext cx="12899120" cy="11495128"/>
          </a:xfrm>
        </p:spPr>
        <p:txBody>
          <a:bodyPr vert="horz" lIns="91440" tIns="45720" rIns="91440" bIns="45720" rtlCol="0" anchor="t">
            <a:normAutofit fontScale="92500" lnSpcReduction="10000"/>
          </a:bodyPr>
          <a:lstStyle/>
          <a:p>
            <a:pPr marL="0" indent="0">
              <a:buNone/>
            </a:pPr>
            <a:r>
              <a:rPr lang="en-US" sz="5374" b="1" dirty="0">
                <a:solidFill>
                  <a:schemeClr val="tx2"/>
                </a:solidFill>
              </a:rPr>
              <a:t>Phase 1</a:t>
            </a:r>
          </a:p>
          <a:p>
            <a:pPr marL="614045" indent="-614045"/>
            <a:r>
              <a:rPr lang="en-US" sz="5350" dirty="0">
                <a:solidFill>
                  <a:schemeClr val="tx2"/>
                </a:solidFill>
                <a:ea typeface="Open Sans"/>
              </a:rPr>
              <a:t>Background Report</a:t>
            </a:r>
            <a:endParaRPr lang="en-US" sz="5350" b="1" dirty="0">
              <a:solidFill>
                <a:schemeClr val="tx2"/>
              </a:solidFill>
              <a:ea typeface="Open Sans"/>
            </a:endParaRPr>
          </a:p>
          <a:p>
            <a:pPr marL="614045" indent="-614045"/>
            <a:r>
              <a:rPr lang="en-US" sz="5350" dirty="0">
                <a:solidFill>
                  <a:schemeClr val="tx2"/>
                </a:solidFill>
                <a:ea typeface="Open Sans"/>
              </a:rPr>
              <a:t>Growth Management and Housing Needs Assessment</a:t>
            </a:r>
          </a:p>
          <a:p>
            <a:pPr marL="614045" indent="-614045"/>
            <a:r>
              <a:rPr lang="en-US" sz="5350" dirty="0">
                <a:solidFill>
                  <a:schemeClr val="tx2"/>
                </a:solidFill>
                <a:ea typeface="Open Sans"/>
              </a:rPr>
              <a:t>Visioning Workshop </a:t>
            </a:r>
          </a:p>
          <a:p>
            <a:pPr marL="614045" indent="-614045"/>
            <a:r>
              <a:rPr lang="en-US" sz="5350" dirty="0">
                <a:solidFill>
                  <a:schemeClr val="tx2"/>
                </a:solidFill>
                <a:ea typeface="Open Sans"/>
              </a:rPr>
              <a:t>Phase 1 Engagement Summary </a:t>
            </a:r>
            <a:endParaRPr lang="en-US" sz="5350" b="1" dirty="0">
              <a:solidFill>
                <a:schemeClr val="tx2"/>
              </a:solidFill>
              <a:ea typeface="Open Sans"/>
            </a:endParaRPr>
          </a:p>
          <a:p>
            <a:pPr marL="0" indent="0">
              <a:buNone/>
            </a:pPr>
            <a:r>
              <a:rPr lang="en-US" sz="5374" b="1" dirty="0">
                <a:solidFill>
                  <a:schemeClr val="tx2"/>
                </a:solidFill>
              </a:rPr>
              <a:t>Phase 2</a:t>
            </a:r>
          </a:p>
          <a:p>
            <a:pPr marL="614045" indent="-614045"/>
            <a:r>
              <a:rPr lang="en-US" sz="5374" dirty="0">
                <a:solidFill>
                  <a:schemeClr val="tx2"/>
                </a:solidFill>
              </a:rPr>
              <a:t>Draft Official Plan </a:t>
            </a:r>
          </a:p>
          <a:p>
            <a:pPr marL="614045" indent="-614045"/>
            <a:r>
              <a:rPr lang="en-US" sz="5374" dirty="0">
                <a:solidFill>
                  <a:schemeClr val="tx2"/>
                </a:solidFill>
              </a:rPr>
              <a:t>Public Open House</a:t>
            </a:r>
          </a:p>
          <a:p>
            <a:pPr marL="614045" indent="-614045"/>
            <a:r>
              <a:rPr lang="en-US" sz="5374" dirty="0">
                <a:solidFill>
                  <a:schemeClr val="tx2"/>
                </a:solidFill>
              </a:rPr>
              <a:t>Council Workshop</a:t>
            </a:r>
          </a:p>
          <a:p>
            <a:pPr marL="614045" indent="-614045"/>
            <a:r>
              <a:rPr lang="en-US" sz="5374" dirty="0">
                <a:solidFill>
                  <a:schemeClr val="tx2"/>
                </a:solidFill>
              </a:rPr>
              <a:t>Phase 2 Engagement Summary</a:t>
            </a:r>
          </a:p>
          <a:p>
            <a:pPr marL="614045" indent="-614045"/>
            <a:endParaRPr lang="en-US" sz="5374" dirty="0">
              <a:solidFill>
                <a:srgbClr val="66717F"/>
              </a:solidFill>
            </a:endParaRPr>
          </a:p>
          <a:p>
            <a:pPr marL="614045" indent="-614045"/>
            <a:endParaRPr lang="en-US" sz="5374" b="1" dirty="0"/>
          </a:p>
          <a:p>
            <a:pPr marL="0" indent="0">
              <a:buNone/>
            </a:pPr>
            <a:endParaRPr lang="en-CA" sz="5374" b="1" dirty="0"/>
          </a:p>
        </p:txBody>
      </p:sp>
      <p:sp>
        <p:nvSpPr>
          <p:cNvPr id="7" name="Rectangle: Rounded Corners 6">
            <a:extLst>
              <a:ext uri="{FF2B5EF4-FFF2-40B4-BE49-F238E27FC236}">
                <a16:creationId xmlns:a16="http://schemas.microsoft.com/office/drawing/2014/main" id="{5A066406-3C0B-271A-CE7C-401339DFEC12}"/>
              </a:ext>
            </a:extLst>
          </p:cNvPr>
          <p:cNvSpPr/>
          <p:nvPr/>
        </p:nvSpPr>
        <p:spPr>
          <a:xfrm>
            <a:off x="17664850" y="4205100"/>
            <a:ext cx="12899120" cy="2303559"/>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491395" tIns="491395" rIns="491395" bIns="491395" rtlCol="0" anchor="ctr" anchorCtr="0"/>
          <a:lstStyle/>
          <a:p>
            <a:pPr algn="ctr"/>
            <a:r>
              <a:rPr lang="en-CA" sz="5400" b="1" dirty="0">
                <a:latin typeface="Arial"/>
                <a:cs typeface="Arial"/>
              </a:rPr>
              <a:t>Previous Milestones</a:t>
            </a:r>
            <a:endParaRPr lang="en-CA" sz="5400" b="1" dirty="0">
              <a:latin typeface="Arial" panose="020B0604020202020204" pitchFamily="34" charset="0"/>
              <a:cs typeface="Arial" panose="020B0604020202020204" pitchFamily="34" charset="0"/>
            </a:endParaRPr>
          </a:p>
        </p:txBody>
      </p:sp>
      <p:pic>
        <p:nvPicPr>
          <p:cNvPr id="34" name="Content Placeholder 33">
            <a:extLst>
              <a:ext uri="{FF2B5EF4-FFF2-40B4-BE49-F238E27FC236}">
                <a16:creationId xmlns:a16="http://schemas.microsoft.com/office/drawing/2014/main" id="{A046CC5A-D4EA-31E4-D82A-48D5BFD89BD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a:stretch/>
        </p:blipFill>
        <p:spPr>
          <a:xfrm>
            <a:off x="4065740" y="4205100"/>
            <a:ext cx="9038119" cy="14435293"/>
          </a:xfrm>
          <a:prstGeom prst="rect">
            <a:avLst/>
          </a:prstGeom>
        </p:spPr>
      </p:pic>
      <p:pic>
        <p:nvPicPr>
          <p:cNvPr id="29" name="Graphic 28" descr="Line arrow: Clockwise curve with solid fill">
            <a:extLst>
              <a:ext uri="{FF2B5EF4-FFF2-40B4-BE49-F238E27FC236}">
                <a16:creationId xmlns:a16="http://schemas.microsoft.com/office/drawing/2014/main" id="{E7A82C54-E7E6-35FA-2614-5E967440858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7729463" flipH="1">
            <a:off x="2121867" y="15546021"/>
            <a:ext cx="2456974" cy="2456974"/>
          </a:xfrm>
          <a:prstGeom prst="rect">
            <a:avLst/>
          </a:prstGeom>
        </p:spPr>
      </p:pic>
      <p:sp>
        <p:nvSpPr>
          <p:cNvPr id="28" name="Content Placeholder 2">
            <a:extLst>
              <a:ext uri="{FF2B5EF4-FFF2-40B4-BE49-F238E27FC236}">
                <a16:creationId xmlns:a16="http://schemas.microsoft.com/office/drawing/2014/main" id="{5572C09D-D6CF-CC05-E97E-DBC4194A2F33}"/>
              </a:ext>
            </a:extLst>
          </p:cNvPr>
          <p:cNvSpPr txBox="1">
            <a:spLocks/>
          </p:cNvSpPr>
          <p:nvPr/>
        </p:nvSpPr>
        <p:spPr>
          <a:xfrm rot="21177973">
            <a:off x="955426" y="15090246"/>
            <a:ext cx="4694892" cy="1025730"/>
          </a:xfrm>
          <a:prstGeom prst="rect">
            <a:avLst/>
          </a:prstGeom>
          <a:solidFill>
            <a:srgbClr val="07627F"/>
          </a:solidFill>
          <a:ln>
            <a:solidFill>
              <a:srgbClr val="07627F"/>
            </a:solidFill>
          </a:ln>
        </p:spPr>
        <p:txBody>
          <a:bodyPr vert="horz" lIns="245697" tIns="122849" rIns="245697" bIns="122849" rtlCol="0">
            <a:normAutofit fontScale="92500"/>
          </a:bodyPr>
          <a:lstStyle>
            <a:lvl1pPr marL="228600" indent="-228600" algn="l" defTabSz="914400" rtl="0" eaLnBrk="1" latinLnBrk="0" hangingPunct="1">
              <a:lnSpc>
                <a:spcPct val="11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14248" lvl="1" algn="ctr">
              <a:spcBef>
                <a:spcPts val="1612"/>
              </a:spcBef>
              <a:spcAft>
                <a:spcPts val="1612"/>
              </a:spcAft>
              <a:buNone/>
            </a:pPr>
            <a:r>
              <a:rPr lang="en-CA" sz="5105" b="1">
                <a:solidFill>
                  <a:schemeClr val="bg1"/>
                </a:solidFill>
              </a:rPr>
              <a:t>We Are Here!</a:t>
            </a:r>
            <a:endParaRPr lang="en-CA" sz="5105">
              <a:solidFill>
                <a:schemeClr val="bg1"/>
              </a:solidFill>
            </a:endParaRPr>
          </a:p>
        </p:txBody>
      </p:sp>
      <p:sp>
        <p:nvSpPr>
          <p:cNvPr id="3" name="Rectangle 2">
            <a:extLst>
              <a:ext uri="{FF2B5EF4-FFF2-40B4-BE49-F238E27FC236}">
                <a16:creationId xmlns:a16="http://schemas.microsoft.com/office/drawing/2014/main" id="{3E61ACB7-8E30-86B9-0FA7-3F8616CDF1BC}"/>
              </a:ext>
            </a:extLst>
          </p:cNvPr>
          <p:cNvSpPr/>
          <p:nvPr/>
        </p:nvSpPr>
        <p:spPr>
          <a:xfrm>
            <a:off x="6700530" y="11769626"/>
            <a:ext cx="5302158" cy="93224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98CDBA1-86F6-E544-8854-FC0BDF7E022F}"/>
              </a:ext>
            </a:extLst>
          </p:cNvPr>
          <p:cNvSpPr txBox="1"/>
          <p:nvPr/>
        </p:nvSpPr>
        <p:spPr>
          <a:xfrm>
            <a:off x="7002623" y="11999121"/>
            <a:ext cx="561188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solidFill>
                  <a:srgbClr val="065A74"/>
                </a:solidFill>
                <a:ea typeface="Calibri"/>
                <a:cs typeface="Calibri"/>
              </a:rPr>
              <a:t>Draft Official Plan</a:t>
            </a:r>
          </a:p>
        </p:txBody>
      </p:sp>
    </p:spTree>
    <p:extLst>
      <p:ext uri="{BB962C8B-B14F-4D97-AF65-F5344CB8AC3E}">
        <p14:creationId xmlns:p14="http://schemas.microsoft.com/office/powerpoint/2010/main" val="4016943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BC5B1-63BB-93C1-C685-1A4A384D5258}"/>
              </a:ext>
            </a:extLst>
          </p:cNvPr>
          <p:cNvSpPr>
            <a:spLocks noGrp="1"/>
          </p:cNvSpPr>
          <p:nvPr>
            <p:ph type="title"/>
          </p:nvPr>
        </p:nvSpPr>
        <p:spPr/>
        <p:txBody>
          <a:bodyPr>
            <a:normAutofit/>
          </a:bodyPr>
          <a:lstStyle/>
          <a:p>
            <a:r>
              <a:rPr lang="en-CA" sz="8397" dirty="0">
                <a:solidFill>
                  <a:schemeClr val="tx2"/>
                </a:solidFill>
                <a:latin typeface="Segoe UI" panose="020B0502040204020203" pitchFamily="34" charset="0"/>
                <a:cs typeface="Segoe UI" panose="020B0502040204020203" pitchFamily="34" charset="0"/>
              </a:rPr>
              <a:t>What is an Official Plan? </a:t>
            </a:r>
          </a:p>
        </p:txBody>
      </p:sp>
      <p:sp>
        <p:nvSpPr>
          <p:cNvPr id="3" name="Content Placeholder 2">
            <a:extLst>
              <a:ext uri="{FF2B5EF4-FFF2-40B4-BE49-F238E27FC236}">
                <a16:creationId xmlns:a16="http://schemas.microsoft.com/office/drawing/2014/main" id="{2A73335E-5708-9C0C-5846-3498CB56BF1B}"/>
              </a:ext>
            </a:extLst>
          </p:cNvPr>
          <p:cNvSpPr>
            <a:spLocks noGrp="1"/>
          </p:cNvSpPr>
          <p:nvPr>
            <p:ph idx="1"/>
          </p:nvPr>
        </p:nvSpPr>
        <p:spPr>
          <a:xfrm>
            <a:off x="8052648" y="4460461"/>
            <a:ext cx="11445820" cy="6554688"/>
          </a:xfrm>
        </p:spPr>
        <p:txBody>
          <a:bodyPr>
            <a:noAutofit/>
          </a:bodyPr>
          <a:lstStyle/>
          <a:p>
            <a:pPr marL="0" indent="0">
              <a:buNone/>
            </a:pPr>
            <a:r>
              <a:rPr lang="en-CA" sz="4400" b="1" dirty="0">
                <a:solidFill>
                  <a:schemeClr val="tx2"/>
                </a:solidFill>
                <a:latin typeface="Segoe UI" panose="020B0502040204020203" pitchFamily="34" charset="0"/>
                <a:cs typeface="Segoe UI" panose="020B0502040204020203" pitchFamily="34" charset="0"/>
              </a:rPr>
              <a:t>What is an Official Plan?</a:t>
            </a:r>
          </a:p>
          <a:p>
            <a:pPr marL="0" indent="0">
              <a:buNone/>
            </a:pPr>
            <a:r>
              <a:rPr lang="en-CA" sz="4400" dirty="0">
                <a:solidFill>
                  <a:schemeClr val="tx2"/>
                </a:solidFill>
                <a:latin typeface="Segoe UI" panose="020B0502040204020203" pitchFamily="34" charset="0"/>
                <a:cs typeface="Segoe UI" panose="020B0502040204020203" pitchFamily="34" charset="0"/>
              </a:rPr>
              <a:t>An </a:t>
            </a:r>
            <a:r>
              <a:rPr lang="en-CA" sz="4400" b="1" dirty="0">
                <a:solidFill>
                  <a:schemeClr val="tx2"/>
                </a:solidFill>
                <a:latin typeface="Segoe UI" panose="020B0502040204020203" pitchFamily="34" charset="0"/>
                <a:cs typeface="Segoe UI" panose="020B0502040204020203" pitchFamily="34" charset="0"/>
              </a:rPr>
              <a:t>Official Plan </a:t>
            </a:r>
            <a:r>
              <a:rPr lang="en-CA" sz="4400" dirty="0">
                <a:solidFill>
                  <a:schemeClr val="tx2"/>
                </a:solidFill>
                <a:latin typeface="Segoe UI" panose="020B0502040204020203" pitchFamily="34" charset="0"/>
                <a:cs typeface="Segoe UI" panose="020B0502040204020203" pitchFamily="34" charset="0"/>
              </a:rPr>
              <a:t>is a strategic land use planning policy document that contains goals, objectives, and policies that guide and manage growth and development over the long term. In other words, an Official Plan helps shape our communities and makes them great places to live, work, and play as the community continues to grow and evolve.</a:t>
            </a:r>
          </a:p>
        </p:txBody>
      </p:sp>
      <p:grpSp>
        <p:nvGrpSpPr>
          <p:cNvPr id="8" name="Group 7">
            <a:extLst>
              <a:ext uri="{FF2B5EF4-FFF2-40B4-BE49-F238E27FC236}">
                <a16:creationId xmlns:a16="http://schemas.microsoft.com/office/drawing/2014/main" id="{1A6EDAFF-7C36-BF54-9942-FCF8CFC52477}"/>
              </a:ext>
            </a:extLst>
          </p:cNvPr>
          <p:cNvGrpSpPr/>
          <p:nvPr/>
        </p:nvGrpSpPr>
        <p:grpSpPr>
          <a:xfrm>
            <a:off x="1735783" y="3623005"/>
            <a:ext cx="5670857" cy="8229600"/>
            <a:chOff x="3558861" y="5293000"/>
            <a:chExt cx="5225186" cy="6803732"/>
          </a:xfrm>
        </p:grpSpPr>
        <p:sp>
          <p:nvSpPr>
            <p:cNvPr id="5" name="Rectangle 4">
              <a:extLst>
                <a:ext uri="{FF2B5EF4-FFF2-40B4-BE49-F238E27FC236}">
                  <a16:creationId xmlns:a16="http://schemas.microsoft.com/office/drawing/2014/main" id="{AF762B84-1365-379C-D5CD-B58011D166C6}"/>
                </a:ext>
              </a:extLst>
            </p:cNvPr>
            <p:cNvSpPr/>
            <p:nvPr/>
          </p:nvSpPr>
          <p:spPr>
            <a:xfrm>
              <a:off x="3558861" y="5293000"/>
              <a:ext cx="5225186" cy="680373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513">
                <a:solidFill>
                  <a:schemeClr val="tx2"/>
                </a:solidFill>
                <a:latin typeface="Segoe UI" panose="020B0502040204020203" pitchFamily="34" charset="0"/>
                <a:cs typeface="Segoe UI" panose="020B0502040204020203" pitchFamily="34" charset="0"/>
              </a:endParaRPr>
            </a:p>
          </p:txBody>
        </p:sp>
        <p:pic>
          <p:nvPicPr>
            <p:cNvPr id="4" name="Picture 3">
              <a:extLst>
                <a:ext uri="{FF2B5EF4-FFF2-40B4-BE49-F238E27FC236}">
                  <a16:creationId xmlns:a16="http://schemas.microsoft.com/office/drawing/2014/main" id="{8AC7502D-9E77-D15B-004D-22AA856D3104}"/>
                </a:ext>
              </a:extLst>
            </p:cNvPr>
            <p:cNvPicPr>
              <a:picLocks noChangeAspect="1"/>
            </p:cNvPicPr>
            <p:nvPr/>
          </p:nvPicPr>
          <p:blipFill>
            <a:blip r:embed="rId2"/>
            <a:stretch>
              <a:fillRect/>
            </a:stretch>
          </p:blipFill>
          <p:spPr>
            <a:xfrm>
              <a:off x="3798115" y="5470708"/>
              <a:ext cx="4746678" cy="6448315"/>
            </a:xfrm>
            <a:prstGeom prst="rect">
              <a:avLst/>
            </a:prstGeom>
            <a:ln>
              <a:noFill/>
            </a:ln>
            <a:effectLst>
              <a:outerShdw blurRad="254000" dist="101600" dir="2700000" algn="tl" rotWithShape="0">
                <a:srgbClr val="333333">
                  <a:alpha val="23000"/>
                </a:srgbClr>
              </a:outerShdw>
            </a:effectLst>
          </p:spPr>
        </p:pic>
      </p:grpSp>
      <p:sp>
        <p:nvSpPr>
          <p:cNvPr id="6" name="Rectangle: Rounded Corners 5">
            <a:extLst>
              <a:ext uri="{FF2B5EF4-FFF2-40B4-BE49-F238E27FC236}">
                <a16:creationId xmlns:a16="http://schemas.microsoft.com/office/drawing/2014/main" id="{7926FB36-D3B2-0E2F-674D-89E1A8D6E6A7}"/>
              </a:ext>
            </a:extLst>
          </p:cNvPr>
          <p:cNvSpPr/>
          <p:nvPr/>
        </p:nvSpPr>
        <p:spPr>
          <a:xfrm>
            <a:off x="20388357" y="1979940"/>
            <a:ext cx="10589730" cy="11515729"/>
          </a:xfrm>
          <a:prstGeom prst="roundRect">
            <a:avLst/>
          </a:prstGeom>
          <a:solidFill>
            <a:srgbClr val="E4F2F6"/>
          </a:solidFill>
          <a:ln w="57150">
            <a:solidFill>
              <a:srgbClr val="08779A"/>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endParaRPr lang="en-US" sz="1200" b="1" dirty="0">
              <a:solidFill>
                <a:schemeClr val="tx2"/>
              </a:solidFill>
              <a:latin typeface="Segoe UI" panose="020B0502040204020203" pitchFamily="34" charset="0"/>
              <a:cs typeface="Segoe UI" panose="020B0502040204020203" pitchFamily="34" charset="0"/>
            </a:endParaRPr>
          </a:p>
          <a:p>
            <a:pPr algn="ctr"/>
            <a:r>
              <a:rPr lang="en-US" sz="4299" b="1" dirty="0">
                <a:solidFill>
                  <a:schemeClr val="tx2"/>
                </a:solidFill>
                <a:latin typeface="Segoe UI" panose="020B0502040204020203" pitchFamily="34" charset="0"/>
                <a:cs typeface="Segoe UI" panose="020B0502040204020203" pitchFamily="34" charset="0"/>
              </a:rPr>
              <a:t>Provincial Planning Statement, 2024</a:t>
            </a:r>
          </a:p>
          <a:p>
            <a:endParaRPr lang="en-US" sz="1800" dirty="0">
              <a:solidFill>
                <a:schemeClr val="tx2"/>
              </a:solidFill>
              <a:latin typeface="Segoe UI" panose="020B0502040204020203" pitchFamily="34" charset="0"/>
              <a:cs typeface="Segoe UI" panose="020B0502040204020203" pitchFamily="34" charset="0"/>
            </a:endParaRPr>
          </a:p>
          <a:p>
            <a:pPr marL="353695" defTabSz="2536825">
              <a:tabLst>
                <a:tab pos="10058400" algn="l"/>
              </a:tabLst>
            </a:pPr>
            <a:r>
              <a:rPr lang="en-US" sz="3750" dirty="0">
                <a:solidFill>
                  <a:schemeClr val="tx2"/>
                </a:solidFill>
                <a:latin typeface="Segoe UI" panose="020B0502040204020203" pitchFamily="34" charset="0"/>
                <a:cs typeface="Segoe UI" panose="020B0502040204020203" pitchFamily="34" charset="0"/>
              </a:rPr>
              <a:t>On </a:t>
            </a:r>
            <a:r>
              <a:rPr lang="en-US" sz="3750" b="1" dirty="0">
                <a:solidFill>
                  <a:schemeClr val="tx2"/>
                </a:solidFill>
                <a:latin typeface="Segoe UI" panose="020B0502040204020203" pitchFamily="34" charset="0"/>
                <a:cs typeface="Segoe UI" panose="020B0502040204020203" pitchFamily="34" charset="0"/>
              </a:rPr>
              <a:t>October 20, 2024</a:t>
            </a:r>
            <a:r>
              <a:rPr lang="en-US" sz="3750" dirty="0">
                <a:solidFill>
                  <a:schemeClr val="tx2"/>
                </a:solidFill>
                <a:latin typeface="Segoe UI" panose="020B0502040204020203" pitchFamily="34" charset="0"/>
                <a:cs typeface="Segoe UI" panose="020B0502040204020203" pitchFamily="34" charset="0"/>
              </a:rPr>
              <a:t>, the Province released the Provincial Planning Statement, 2024 (PPS).</a:t>
            </a:r>
          </a:p>
          <a:p>
            <a:pPr marL="353695" defTabSz="2536825">
              <a:tabLst>
                <a:tab pos="10058400" algn="l"/>
              </a:tabLst>
            </a:pPr>
            <a:endParaRPr lang="en-US" sz="3750" dirty="0">
              <a:solidFill>
                <a:schemeClr val="tx2"/>
              </a:solidFill>
              <a:latin typeface="Segoe UI" panose="020B0502040204020203" pitchFamily="34" charset="0"/>
              <a:cs typeface="Segoe UI" panose="020B0502040204020203" pitchFamily="34" charset="0"/>
            </a:endParaRPr>
          </a:p>
          <a:p>
            <a:pPr marL="353695" defTabSz="2536825">
              <a:tabLst>
                <a:tab pos="10058400" algn="l"/>
              </a:tabLst>
            </a:pPr>
            <a:r>
              <a:rPr lang="en-US" sz="3750" dirty="0">
                <a:solidFill>
                  <a:schemeClr val="tx2"/>
                </a:solidFill>
                <a:latin typeface="Segoe UI"/>
                <a:cs typeface="Segoe UI"/>
              </a:rPr>
              <a:t>The PPS </a:t>
            </a:r>
            <a:r>
              <a:rPr lang="en-US" sz="3750" b="1" dirty="0">
                <a:solidFill>
                  <a:schemeClr val="tx2"/>
                </a:solidFill>
                <a:latin typeface="Segoe UI"/>
                <a:cs typeface="Segoe UI"/>
              </a:rPr>
              <a:t>provides direction</a:t>
            </a:r>
            <a:r>
              <a:rPr lang="en-US" sz="3750" dirty="0">
                <a:solidFill>
                  <a:schemeClr val="tx2"/>
                </a:solidFill>
                <a:latin typeface="Segoe UI"/>
                <a:cs typeface="Segoe UI"/>
              </a:rPr>
              <a:t> to planning authorities across the Province regarding </a:t>
            </a:r>
            <a:r>
              <a:rPr lang="en-US" sz="3750" b="1" dirty="0">
                <a:solidFill>
                  <a:schemeClr val="tx2"/>
                </a:solidFill>
                <a:latin typeface="Segoe UI"/>
                <a:cs typeface="Segoe UI"/>
              </a:rPr>
              <a:t>matters of provincial interest</a:t>
            </a:r>
            <a:r>
              <a:rPr lang="en-US" sz="3750" dirty="0">
                <a:solidFill>
                  <a:schemeClr val="tx2"/>
                </a:solidFill>
                <a:latin typeface="Segoe UI"/>
                <a:cs typeface="Segoe UI"/>
              </a:rPr>
              <a:t> regarding land use, such as housing, employment, infrastructure, agriculture, the environment, and climate change, among others.</a:t>
            </a:r>
          </a:p>
          <a:p>
            <a:pPr marL="353695" defTabSz="2536825">
              <a:tabLst>
                <a:tab pos="10058400" algn="l"/>
              </a:tabLst>
            </a:pPr>
            <a:endParaRPr lang="en-US" sz="3750" dirty="0">
              <a:solidFill>
                <a:schemeClr val="tx2"/>
              </a:solidFill>
              <a:latin typeface="Segoe UI" panose="020B0502040204020203" pitchFamily="34" charset="0"/>
              <a:cs typeface="Segoe UI" panose="020B0502040204020203" pitchFamily="34" charset="0"/>
            </a:endParaRPr>
          </a:p>
          <a:p>
            <a:pPr marL="353695" defTabSz="2536825">
              <a:tabLst>
                <a:tab pos="10058400" algn="l"/>
              </a:tabLst>
            </a:pPr>
            <a:r>
              <a:rPr lang="en-US" sz="3750" dirty="0">
                <a:solidFill>
                  <a:schemeClr val="tx2"/>
                </a:solidFill>
                <a:latin typeface="Segoe UI" panose="020B0502040204020203" pitchFamily="34" charset="0"/>
                <a:cs typeface="Segoe UI" panose="020B0502040204020203" pitchFamily="34" charset="0"/>
              </a:rPr>
              <a:t>The Province is the </a:t>
            </a:r>
            <a:r>
              <a:rPr lang="en-US" sz="3750" b="1" dirty="0">
                <a:solidFill>
                  <a:schemeClr val="tx2"/>
                </a:solidFill>
                <a:latin typeface="Segoe UI" panose="020B0502040204020203" pitchFamily="34" charset="0"/>
                <a:cs typeface="Segoe UI" panose="020B0502040204020203" pitchFamily="34" charset="0"/>
              </a:rPr>
              <a:t>approval authority </a:t>
            </a:r>
            <a:r>
              <a:rPr lang="en-US" sz="3750" dirty="0">
                <a:solidFill>
                  <a:schemeClr val="tx2"/>
                </a:solidFill>
                <a:latin typeface="Segoe UI" panose="020B0502040204020203" pitchFamily="34" charset="0"/>
                <a:cs typeface="Segoe UI" panose="020B0502040204020203" pitchFamily="34" charset="0"/>
              </a:rPr>
              <a:t>for the Town’s updated Official Plan, and policies of the Official Plan </a:t>
            </a:r>
            <a:r>
              <a:rPr lang="en-US" sz="3750" b="1" dirty="0">
                <a:solidFill>
                  <a:schemeClr val="tx2"/>
                </a:solidFill>
                <a:latin typeface="Segoe UI" panose="020B0502040204020203" pitchFamily="34" charset="0"/>
                <a:cs typeface="Segoe UI" panose="020B0502040204020203" pitchFamily="34" charset="0"/>
              </a:rPr>
              <a:t>must be consistent </a:t>
            </a:r>
            <a:r>
              <a:rPr lang="en-US" sz="3750" dirty="0">
                <a:solidFill>
                  <a:schemeClr val="tx2"/>
                </a:solidFill>
                <a:latin typeface="Segoe UI" panose="020B0502040204020203" pitchFamily="34" charset="0"/>
                <a:cs typeface="Segoe UI" panose="020B0502040204020203" pitchFamily="34" charset="0"/>
              </a:rPr>
              <a:t>with the PPS.</a:t>
            </a:r>
          </a:p>
          <a:p>
            <a:pPr marL="353695" defTabSz="2536825">
              <a:tabLst>
                <a:tab pos="10058400" algn="l"/>
              </a:tabLst>
            </a:pPr>
            <a:endParaRPr lang="en-US" sz="1800" dirty="0">
              <a:solidFill>
                <a:schemeClr val="tx2"/>
              </a:solidFill>
              <a:latin typeface="Segoe UI" panose="020B0502040204020203" pitchFamily="34" charset="0"/>
              <a:cs typeface="Segoe UI" panose="020B0502040204020203" pitchFamily="34" charset="0"/>
            </a:endParaRPr>
          </a:p>
        </p:txBody>
      </p:sp>
      <p:sp>
        <p:nvSpPr>
          <p:cNvPr id="7" name="Rectangle 6">
            <a:extLst>
              <a:ext uri="{FF2B5EF4-FFF2-40B4-BE49-F238E27FC236}">
                <a16:creationId xmlns:a16="http://schemas.microsoft.com/office/drawing/2014/main" id="{7DFA4079-8F77-9043-70C8-15B0C5F89AF5}"/>
              </a:ext>
            </a:extLst>
          </p:cNvPr>
          <p:cNvSpPr/>
          <p:nvPr/>
        </p:nvSpPr>
        <p:spPr>
          <a:xfrm>
            <a:off x="460826" y="12178569"/>
            <a:ext cx="26005656" cy="88815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CA" sz="4400" b="1" dirty="0">
                <a:solidFill>
                  <a:schemeClr val="tx2"/>
                </a:solidFill>
                <a:latin typeface="Segoe UI" panose="020B0502040204020203" pitchFamily="34" charset="0"/>
                <a:cs typeface="Segoe UI" panose="020B0502040204020203" pitchFamily="34" charset="0"/>
              </a:rPr>
              <a:t>Why Undertake the Official Plan Review? </a:t>
            </a:r>
          </a:p>
          <a:p>
            <a:pPr lvl="1"/>
            <a:endParaRPr lang="en-CA" sz="4400" dirty="0">
              <a:solidFill>
                <a:schemeClr val="tx2"/>
              </a:solidFill>
              <a:latin typeface="Segoe UI" panose="020B0502040204020203" pitchFamily="34" charset="0"/>
              <a:cs typeface="Segoe UI" panose="020B0502040204020203" pitchFamily="34" charset="0"/>
            </a:endParaRPr>
          </a:p>
          <a:p>
            <a:pPr lvl="1"/>
            <a:r>
              <a:rPr lang="en-CA" sz="4400" dirty="0">
                <a:solidFill>
                  <a:schemeClr val="tx2"/>
                </a:solidFill>
                <a:latin typeface="Segoe UI" panose="020B0502040204020203" pitchFamily="34" charset="0"/>
                <a:cs typeface="Segoe UI" panose="020B0502040204020203" pitchFamily="34" charset="0"/>
              </a:rPr>
              <a:t>The </a:t>
            </a:r>
            <a:r>
              <a:rPr lang="en-CA" sz="4400" b="1" dirty="0">
                <a:solidFill>
                  <a:schemeClr val="tx2"/>
                </a:solidFill>
                <a:latin typeface="Segoe UI" panose="020B0502040204020203" pitchFamily="34" charset="0"/>
                <a:cs typeface="Segoe UI" panose="020B0502040204020203" pitchFamily="34" charset="0"/>
              </a:rPr>
              <a:t>Town’s current Official Plan </a:t>
            </a:r>
            <a:r>
              <a:rPr lang="en-CA" sz="4400" dirty="0">
                <a:solidFill>
                  <a:schemeClr val="tx2"/>
                </a:solidFill>
                <a:latin typeface="Segoe UI" panose="020B0502040204020203" pitchFamily="34" charset="0"/>
                <a:cs typeface="Segoe UI" panose="020B0502040204020203" pitchFamily="34" charset="0"/>
              </a:rPr>
              <a:t>was approved in 2011. It provides direction on matters such as what types of land uses are permitted and where, housing, economic development, agriculture, and the protecting the natural environment, among other important community building topics. </a:t>
            </a:r>
          </a:p>
          <a:p>
            <a:pPr lvl="1"/>
            <a:endParaRPr lang="en-US" sz="4400" dirty="0">
              <a:solidFill>
                <a:schemeClr val="tx2"/>
              </a:solidFill>
              <a:latin typeface="Segoe UI" panose="020B0502040204020203" pitchFamily="34" charset="0"/>
              <a:cs typeface="Segoe UI" panose="020B0502040204020203" pitchFamily="34" charset="0"/>
            </a:endParaRPr>
          </a:p>
          <a:p>
            <a:pPr lvl="1"/>
            <a:r>
              <a:rPr lang="en-US" sz="4400" dirty="0">
                <a:solidFill>
                  <a:schemeClr val="tx2"/>
                </a:solidFill>
                <a:latin typeface="Segoe UI" panose="020B0502040204020203" pitchFamily="34" charset="0"/>
                <a:cs typeface="Segoe UI" panose="020B0502040204020203" pitchFamily="34" charset="0"/>
              </a:rPr>
              <a:t>The </a:t>
            </a:r>
            <a:r>
              <a:rPr lang="en-US" sz="4400" b="1" dirty="0">
                <a:solidFill>
                  <a:schemeClr val="tx2"/>
                </a:solidFill>
                <a:latin typeface="Segoe UI" panose="020B0502040204020203" pitchFamily="34" charset="0"/>
                <a:cs typeface="Segoe UI" panose="020B0502040204020203" pitchFamily="34" charset="0"/>
              </a:rPr>
              <a:t>Official Plan Review </a:t>
            </a:r>
            <a:r>
              <a:rPr lang="en-US" sz="4400" dirty="0">
                <a:solidFill>
                  <a:schemeClr val="tx2"/>
                </a:solidFill>
                <a:latin typeface="Segoe UI" panose="020B0502040204020203" pitchFamily="34" charset="0"/>
                <a:cs typeface="Segoe UI" panose="020B0502040204020203" pitchFamily="34" charset="0"/>
              </a:rPr>
              <a:t>provides an opportunity to consider the changing local context and ensure that the evolving land use planning priorities of the community are considered, such as housing, the environment, and climate change, for example. The </a:t>
            </a:r>
            <a:r>
              <a:rPr lang="en-US" sz="4400" b="1" dirty="0">
                <a:solidFill>
                  <a:schemeClr val="tx2"/>
                </a:solidFill>
                <a:latin typeface="Segoe UI" panose="020B0502040204020203" pitchFamily="34" charset="0"/>
                <a:cs typeface="Segoe UI" panose="020B0502040204020203" pitchFamily="34" charset="0"/>
              </a:rPr>
              <a:t>updated Official Plan </a:t>
            </a:r>
            <a:r>
              <a:rPr lang="en-US" sz="4400" dirty="0">
                <a:solidFill>
                  <a:schemeClr val="tx2"/>
                </a:solidFill>
                <a:latin typeface="Segoe UI" panose="020B0502040204020203" pitchFamily="34" charset="0"/>
                <a:cs typeface="Segoe UI" panose="020B0502040204020203" pitchFamily="34" charset="0"/>
              </a:rPr>
              <a:t>will ensure that the Town’s land use planning framework is aligned with Provincial direction, including the Provincial Planning Statement, 2024.</a:t>
            </a:r>
          </a:p>
        </p:txBody>
      </p:sp>
    </p:spTree>
    <p:extLst>
      <p:ext uri="{BB962C8B-B14F-4D97-AF65-F5344CB8AC3E}">
        <p14:creationId xmlns:p14="http://schemas.microsoft.com/office/powerpoint/2010/main" val="54802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A952D-6D6C-B26A-1476-2B33542F9B6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6756BC4-8189-0CB5-7824-CD5D746598BB}"/>
              </a:ext>
            </a:extLst>
          </p:cNvPr>
          <p:cNvSpPr>
            <a:spLocks noGrp="1"/>
          </p:cNvSpPr>
          <p:nvPr>
            <p:ph type="title"/>
          </p:nvPr>
        </p:nvSpPr>
        <p:spPr/>
        <p:txBody>
          <a:bodyPr/>
          <a:lstStyle/>
          <a:p>
            <a:r>
              <a:rPr lang="en-US" dirty="0">
                <a:solidFill>
                  <a:schemeClr val="tx2"/>
                </a:solidFill>
                <a:latin typeface="Segoe UI" panose="020B0502040204020203" pitchFamily="34" charset="0"/>
                <a:cs typeface="Segoe UI" panose="020B0502040204020203" pitchFamily="34" charset="0"/>
              </a:rPr>
              <a:t>Part B: Vision for the Town of Fort Erie</a:t>
            </a:r>
            <a:endParaRPr lang="en-CA" dirty="0">
              <a:solidFill>
                <a:schemeClr val="tx2"/>
              </a:solidFill>
              <a:latin typeface="Segoe UI" panose="020B0502040204020203" pitchFamily="34" charset="0"/>
              <a:cs typeface="Segoe UI" panose="020B0502040204020203" pitchFamily="34" charset="0"/>
            </a:endParaRPr>
          </a:p>
        </p:txBody>
      </p:sp>
      <p:sp>
        <p:nvSpPr>
          <p:cNvPr id="4" name="Content Placeholder 3">
            <a:extLst>
              <a:ext uri="{FF2B5EF4-FFF2-40B4-BE49-F238E27FC236}">
                <a16:creationId xmlns:a16="http://schemas.microsoft.com/office/drawing/2014/main" id="{39B4D0AD-D5B8-2853-71F1-3F1BA05F11E9}"/>
              </a:ext>
            </a:extLst>
          </p:cNvPr>
          <p:cNvSpPr>
            <a:spLocks noGrp="1"/>
          </p:cNvSpPr>
          <p:nvPr>
            <p:ph idx="1"/>
          </p:nvPr>
        </p:nvSpPr>
        <p:spPr>
          <a:xfrm>
            <a:off x="768800" y="7929737"/>
            <a:ext cx="30798921" cy="7983123"/>
          </a:xfrm>
          <a:prstGeom prst="roundRect">
            <a:avLst/>
          </a:prstGeom>
          <a:solidFill>
            <a:srgbClr val="EAF7FB"/>
          </a:solidFill>
        </p:spPr>
        <p:txBody>
          <a:bodyPr>
            <a:normAutofit lnSpcReduction="10000"/>
          </a:bodyPr>
          <a:lstStyle/>
          <a:p>
            <a:pPr marL="0" indent="0">
              <a:buNone/>
            </a:pPr>
            <a:endParaRPr lang="en-US" sz="5400" b="1" dirty="0">
              <a:solidFill>
                <a:schemeClr val="tx2"/>
              </a:solidFill>
              <a:latin typeface="Segoe UI" panose="020B0502040204020203" pitchFamily="34" charset="0"/>
              <a:cs typeface="Segoe UI" panose="020B0502040204020203" pitchFamily="34" charset="0"/>
            </a:endParaRPr>
          </a:p>
          <a:p>
            <a:pPr marL="1228496" lvl="1" indent="0">
              <a:spcBef>
                <a:spcPts val="1612"/>
              </a:spcBef>
              <a:spcAft>
                <a:spcPts val="1612"/>
              </a:spcAft>
              <a:buNone/>
            </a:pPr>
            <a:r>
              <a:rPr lang="en-CA" sz="5400" kern="100" dirty="0">
                <a:solidFill>
                  <a:schemeClr val="tx2"/>
                </a:solidFill>
                <a:latin typeface="Segoe UI" panose="020B0502040204020203" pitchFamily="34" charset="0"/>
                <a:ea typeface="Malgun Gothic" panose="020B0503020000020004" pitchFamily="34" charset="-127"/>
                <a:cs typeface="Segoe UI" panose="020B0502040204020203" pitchFamily="34" charset="0"/>
              </a:rPr>
              <a:t>“Fort Erie will be an inclusive, welcoming and diverse community that balances growth with the natural environment and the agricultural base. The Town will promote walkable communities that support convenient access to retail and parks while enhancing connectivity throughout the Niagara Region (“Region”). This Plan will guide the creation of accessible and safe spaces that promote a sense of community and recognize the Town’s unique history and heritage, while building a prosperous economy and providing a range of housing and employment options.”</a:t>
            </a:r>
          </a:p>
        </p:txBody>
      </p:sp>
      <p:pic>
        <p:nvPicPr>
          <p:cNvPr id="1026" name="Picture 2">
            <a:extLst>
              <a:ext uri="{FF2B5EF4-FFF2-40B4-BE49-F238E27FC236}">
                <a16:creationId xmlns:a16="http://schemas.microsoft.com/office/drawing/2014/main" id="{5BDFB3D4-C195-F321-2D29-F9C5A080BB53}"/>
              </a:ext>
            </a:extLst>
          </p:cNvPr>
          <p:cNvPicPr>
            <a:picLocks noChangeAspect="1" noChangeArrowheads="1"/>
          </p:cNvPicPr>
          <p:nvPr/>
        </p:nvPicPr>
        <p:blipFill rotWithShape="1">
          <a:blip r:embed="rId2">
            <a:biLevel thresh="75000"/>
            <a:extLst>
              <a:ext uri="{28A0092B-C50C-407E-A947-70E740481C1C}">
                <a14:useLocalDpi xmlns:a14="http://schemas.microsoft.com/office/drawing/2010/main" val="0"/>
              </a:ext>
            </a:extLst>
          </a:blip>
          <a:srcRect l="36080" t="17569" r="22111" b="45539"/>
          <a:stretch/>
        </p:blipFill>
        <p:spPr bwMode="auto">
          <a:xfrm>
            <a:off x="768800" y="7945979"/>
            <a:ext cx="2640468" cy="301771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67809E93-B22B-6538-552F-D530F4CD54D6}"/>
              </a:ext>
            </a:extLst>
          </p:cNvPr>
          <p:cNvPicPr>
            <a:picLocks noChangeAspect="1" noChangeArrowheads="1"/>
          </p:cNvPicPr>
          <p:nvPr/>
        </p:nvPicPr>
        <p:blipFill rotWithShape="1">
          <a:blip r:embed="rId3">
            <a:biLevel thresh="75000"/>
            <a:extLst>
              <a:ext uri="{28A0092B-C50C-407E-A947-70E740481C1C}">
                <a14:useLocalDpi xmlns:a14="http://schemas.microsoft.com/office/drawing/2010/main" val="0"/>
              </a:ext>
            </a:extLst>
          </a:blip>
          <a:srcRect l="32933" t="17154" r="23564" b="51177"/>
          <a:stretch/>
        </p:blipFill>
        <p:spPr bwMode="auto">
          <a:xfrm>
            <a:off x="26673985" y="13524889"/>
            <a:ext cx="2837493" cy="267535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7D5EBDD-257D-BDEE-845C-0A6F633A9D96}"/>
              </a:ext>
            </a:extLst>
          </p:cNvPr>
          <p:cNvSpPr txBox="1"/>
          <p:nvPr/>
        </p:nvSpPr>
        <p:spPr>
          <a:xfrm>
            <a:off x="2461260" y="3644468"/>
            <a:ext cx="24879300" cy="3416320"/>
          </a:xfrm>
          <a:prstGeom prst="rect">
            <a:avLst/>
          </a:prstGeom>
          <a:noFill/>
        </p:spPr>
        <p:txBody>
          <a:bodyPr wrap="square">
            <a:spAutoFit/>
          </a:bodyPr>
          <a:lstStyle/>
          <a:p>
            <a:pPr marL="0" indent="0">
              <a:buNone/>
            </a:pPr>
            <a:r>
              <a:rPr lang="en-US" sz="5400" dirty="0">
                <a:solidFill>
                  <a:schemeClr val="tx2"/>
                </a:solidFill>
                <a:latin typeface="Segoe UI" panose="020B0502040204020203" pitchFamily="34" charset="0"/>
                <a:cs typeface="Segoe UI" panose="020B0502040204020203" pitchFamily="34" charset="0"/>
              </a:rPr>
              <a:t>The Vision and Guiding Principles will establish broad direction for desirable land use planning outcomes in the Town of Fort Erie. </a:t>
            </a:r>
          </a:p>
          <a:p>
            <a:pPr marL="0" indent="0">
              <a:buNone/>
            </a:pPr>
            <a:endParaRPr lang="en-US" sz="5400" dirty="0">
              <a:solidFill>
                <a:schemeClr val="tx2"/>
              </a:solidFill>
              <a:latin typeface="Segoe UI" panose="020B0502040204020203" pitchFamily="34" charset="0"/>
              <a:cs typeface="Segoe UI" panose="020B0502040204020203" pitchFamily="34" charset="0"/>
            </a:endParaRPr>
          </a:p>
          <a:p>
            <a:pPr marL="0" indent="0">
              <a:buNone/>
            </a:pPr>
            <a:r>
              <a:rPr lang="en-US" sz="5400" dirty="0">
                <a:solidFill>
                  <a:schemeClr val="tx2"/>
                </a:solidFill>
                <a:latin typeface="Segoe UI" panose="020B0502040204020203" pitchFamily="34" charset="0"/>
                <a:cs typeface="Segoe UI" panose="020B0502040204020203" pitchFamily="34" charset="0"/>
              </a:rPr>
              <a:t>The </a:t>
            </a:r>
            <a:r>
              <a:rPr lang="en-US" sz="5400" b="1" dirty="0">
                <a:solidFill>
                  <a:schemeClr val="tx2"/>
                </a:solidFill>
                <a:latin typeface="Segoe UI" panose="020B0502040204020203" pitchFamily="34" charset="0"/>
                <a:cs typeface="Segoe UI" panose="020B0502040204020203" pitchFamily="34" charset="0"/>
              </a:rPr>
              <a:t>Proposed Vision Statement </a:t>
            </a:r>
            <a:r>
              <a:rPr lang="en-US" sz="5400" dirty="0">
                <a:solidFill>
                  <a:schemeClr val="tx2"/>
                </a:solidFill>
                <a:latin typeface="Segoe UI" panose="020B0502040204020203" pitchFamily="34" charset="0"/>
                <a:cs typeface="Segoe UI" panose="020B0502040204020203" pitchFamily="34" charset="0"/>
              </a:rPr>
              <a:t>reads:</a:t>
            </a:r>
          </a:p>
        </p:txBody>
      </p:sp>
    </p:spTree>
    <p:extLst>
      <p:ext uri="{BB962C8B-B14F-4D97-AF65-F5344CB8AC3E}">
        <p14:creationId xmlns:p14="http://schemas.microsoft.com/office/powerpoint/2010/main" val="2519472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C37F3-8E63-41D4-C7D9-D522EE2F79D3}"/>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4F00C687-3BDB-5F0F-3E60-5DFC1E620C06}"/>
              </a:ext>
            </a:extLst>
          </p:cNvPr>
          <p:cNvSpPr txBox="1"/>
          <p:nvPr/>
        </p:nvSpPr>
        <p:spPr>
          <a:xfrm>
            <a:off x="819733" y="2842895"/>
            <a:ext cx="31268045" cy="1446550"/>
          </a:xfrm>
          <a:prstGeom prst="rect">
            <a:avLst/>
          </a:prstGeom>
          <a:noFill/>
        </p:spPr>
        <p:txBody>
          <a:bodyPr wrap="square">
            <a:spAutoFit/>
          </a:bodyPr>
          <a:lstStyle/>
          <a:p>
            <a:r>
              <a:rPr lang="en-US" sz="4400" dirty="0">
                <a:solidFill>
                  <a:schemeClr val="tx2"/>
                </a:solidFill>
                <a:latin typeface="Segoe UI" panose="020B0502040204020203" pitchFamily="34" charset="0"/>
                <a:cs typeface="Segoe UI" panose="020B0502040204020203" pitchFamily="34" charset="0"/>
              </a:rPr>
              <a:t>The Goals and Objectives of the Official Plan reflect the aspirations and priorities of the Fort Erie community and provide general direction for planning and development within the Town. </a:t>
            </a:r>
          </a:p>
        </p:txBody>
      </p:sp>
      <p:sp>
        <p:nvSpPr>
          <p:cNvPr id="17" name="Rectangle: Rounded Corners 16">
            <a:extLst>
              <a:ext uri="{FF2B5EF4-FFF2-40B4-BE49-F238E27FC236}">
                <a16:creationId xmlns:a16="http://schemas.microsoft.com/office/drawing/2014/main" id="{6095FBFC-1880-CEFD-0FEE-A08D29B70BBA}"/>
              </a:ext>
            </a:extLst>
          </p:cNvPr>
          <p:cNvSpPr/>
          <p:nvPr/>
        </p:nvSpPr>
        <p:spPr>
          <a:xfrm>
            <a:off x="736152" y="5066278"/>
            <a:ext cx="9891204" cy="5869084"/>
          </a:xfrm>
          <a:prstGeom prst="rect">
            <a:avLst/>
          </a:prstGeom>
          <a:solidFill>
            <a:srgbClr val="E9F7FB"/>
          </a:solidFill>
          <a:ln>
            <a:solidFill>
              <a:srgbClr val="065A7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latin typeface="Segoe UI" panose="020B0502040204020203" pitchFamily="34" charset="0"/>
              <a:cs typeface="Segoe UI" panose="020B0502040204020203" pitchFamily="34" charset="0"/>
            </a:endParaRPr>
          </a:p>
        </p:txBody>
      </p:sp>
      <p:sp>
        <p:nvSpPr>
          <p:cNvPr id="19" name="TextBox 18">
            <a:extLst>
              <a:ext uri="{FF2B5EF4-FFF2-40B4-BE49-F238E27FC236}">
                <a16:creationId xmlns:a16="http://schemas.microsoft.com/office/drawing/2014/main" id="{E8095F16-A568-0F91-70C1-67F4F46B5D39}"/>
              </a:ext>
            </a:extLst>
          </p:cNvPr>
          <p:cNvSpPr txBox="1"/>
          <p:nvPr/>
        </p:nvSpPr>
        <p:spPr>
          <a:xfrm>
            <a:off x="1030780" y="6041705"/>
            <a:ext cx="9190017"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4400" b="1">
                <a:solidFill>
                  <a:schemeClr val="tx2"/>
                </a:solidFill>
                <a:latin typeface="Segoe UI" panose="020B0502040204020203" pitchFamily="34" charset="0"/>
                <a:cs typeface="Segoe UI" panose="020B0502040204020203" pitchFamily="34" charset="0"/>
              </a:rPr>
              <a:t>Housing: </a:t>
            </a:r>
            <a:r>
              <a:rPr lang="en-US" sz="4400">
                <a:solidFill>
                  <a:schemeClr val="tx2"/>
                </a:solidFill>
                <a:latin typeface="Segoe UI" panose="020B0502040204020203" pitchFamily="34" charset="0"/>
                <a:cs typeface="Segoe UI" panose="020B0502040204020203" pitchFamily="34" charset="0"/>
              </a:rPr>
              <a:t>The Town of Fort Erie offers a range and variety of housing options required to meet the current and future needs of its residents.</a:t>
            </a:r>
            <a:endParaRPr lang="en-US" sz="5400">
              <a:solidFill>
                <a:schemeClr val="tx2"/>
              </a:solidFill>
              <a:latin typeface="Segoe UI" panose="020B0502040204020203" pitchFamily="34" charset="0"/>
              <a:cs typeface="Segoe UI" panose="020B0502040204020203" pitchFamily="34" charset="0"/>
            </a:endParaRPr>
          </a:p>
        </p:txBody>
      </p:sp>
      <p:sp>
        <p:nvSpPr>
          <p:cNvPr id="3" name="Oval 2">
            <a:extLst>
              <a:ext uri="{FF2B5EF4-FFF2-40B4-BE49-F238E27FC236}">
                <a16:creationId xmlns:a16="http://schemas.microsoft.com/office/drawing/2014/main" id="{F2C5CA30-8953-9B00-80BD-523E9E81E1EC}"/>
              </a:ext>
            </a:extLst>
          </p:cNvPr>
          <p:cNvSpPr/>
          <p:nvPr/>
        </p:nvSpPr>
        <p:spPr>
          <a:xfrm>
            <a:off x="207494" y="4729023"/>
            <a:ext cx="1261864" cy="128783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5100" dirty="0">
                <a:solidFill>
                  <a:schemeClr val="bg1"/>
                </a:solidFill>
                <a:latin typeface="Segoe UI" panose="020B0502040204020203" pitchFamily="34" charset="0"/>
                <a:ea typeface="Calibri"/>
                <a:cs typeface="Segoe UI" panose="020B0502040204020203" pitchFamily="34" charset="0"/>
              </a:rPr>
              <a:t>1</a:t>
            </a:r>
            <a:endParaRPr lang="en-US" dirty="0">
              <a:solidFill>
                <a:schemeClr val="bg1"/>
              </a:solidFill>
              <a:latin typeface="Segoe UI" panose="020B0502040204020203" pitchFamily="34" charset="0"/>
              <a:cs typeface="Segoe UI" panose="020B0502040204020203" pitchFamily="34" charset="0"/>
            </a:endParaRPr>
          </a:p>
        </p:txBody>
      </p:sp>
      <p:sp>
        <p:nvSpPr>
          <p:cNvPr id="20" name="Rectangle: Rounded Corners 16">
            <a:extLst>
              <a:ext uri="{FF2B5EF4-FFF2-40B4-BE49-F238E27FC236}">
                <a16:creationId xmlns:a16="http://schemas.microsoft.com/office/drawing/2014/main" id="{418FA43F-8476-9DE0-F3FC-DC073D3D82DA}"/>
              </a:ext>
            </a:extLst>
          </p:cNvPr>
          <p:cNvSpPr/>
          <p:nvPr/>
        </p:nvSpPr>
        <p:spPr>
          <a:xfrm>
            <a:off x="11413240" y="5066268"/>
            <a:ext cx="10062362" cy="5869083"/>
          </a:xfrm>
          <a:prstGeom prst="rect">
            <a:avLst/>
          </a:prstGeom>
          <a:solidFill>
            <a:srgbClr val="E9F7FB"/>
          </a:solidFill>
          <a:ln>
            <a:solidFill>
              <a:srgbClr val="065A7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latin typeface="Segoe UI" panose="020B0502040204020203" pitchFamily="34" charset="0"/>
              <a:cs typeface="Segoe UI" panose="020B0502040204020203" pitchFamily="34" charset="0"/>
            </a:endParaRPr>
          </a:p>
        </p:txBody>
      </p:sp>
      <p:sp>
        <p:nvSpPr>
          <p:cNvPr id="21" name="TextBox 20">
            <a:extLst>
              <a:ext uri="{FF2B5EF4-FFF2-40B4-BE49-F238E27FC236}">
                <a16:creationId xmlns:a16="http://schemas.microsoft.com/office/drawing/2014/main" id="{7C80FFD0-44C3-4EA0-6855-A2C3EA679163}"/>
              </a:ext>
            </a:extLst>
          </p:cNvPr>
          <p:cNvSpPr txBox="1"/>
          <p:nvPr/>
        </p:nvSpPr>
        <p:spPr>
          <a:xfrm>
            <a:off x="11742117" y="6041705"/>
            <a:ext cx="9429639"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tx2"/>
                </a:solidFill>
                <a:latin typeface="Segoe UI" panose="020B0502040204020203" pitchFamily="34" charset="0"/>
                <a:cs typeface="Segoe UI" panose="020B0502040204020203" pitchFamily="34" charset="0"/>
              </a:rPr>
              <a:t>Heritage and Culture</a:t>
            </a:r>
            <a:r>
              <a:rPr lang="en-US" sz="4400">
                <a:solidFill>
                  <a:schemeClr val="tx2"/>
                </a:solidFill>
                <a:latin typeface="Segoe UI" panose="020B0502040204020203" pitchFamily="34" charset="0"/>
                <a:cs typeface="Segoe UI" panose="020B0502040204020203" pitchFamily="34" charset="0"/>
              </a:rPr>
              <a:t>: The Town of Fort Erie celebrates its built heritage resources and cultural heritage landscapes and plans for their conservation and long-term preservation. </a:t>
            </a:r>
            <a:endParaRPr lang="en-US" sz="4800">
              <a:solidFill>
                <a:schemeClr val="tx2"/>
              </a:solidFill>
              <a:latin typeface="Segoe UI" panose="020B0502040204020203" pitchFamily="34" charset="0"/>
              <a:cs typeface="Segoe UI" panose="020B0502040204020203" pitchFamily="34" charset="0"/>
            </a:endParaRPr>
          </a:p>
        </p:txBody>
      </p:sp>
      <p:sp>
        <p:nvSpPr>
          <p:cNvPr id="22" name="Oval 21">
            <a:extLst>
              <a:ext uri="{FF2B5EF4-FFF2-40B4-BE49-F238E27FC236}">
                <a16:creationId xmlns:a16="http://schemas.microsoft.com/office/drawing/2014/main" id="{9EADBEA2-7A5B-2FE9-FC3B-F503515BDFF8}"/>
              </a:ext>
            </a:extLst>
          </p:cNvPr>
          <p:cNvSpPr/>
          <p:nvPr/>
        </p:nvSpPr>
        <p:spPr>
          <a:xfrm>
            <a:off x="10884593" y="4763244"/>
            <a:ext cx="1261864" cy="1287835"/>
          </a:xfrm>
          <a:prstGeom prst="ellipse">
            <a:avLst/>
          </a:prstGeom>
          <a:solidFill>
            <a:srgbClr val="08779A"/>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5100">
                <a:solidFill>
                  <a:schemeClr val="bg1"/>
                </a:solidFill>
                <a:latin typeface="Segoe UI" panose="020B0502040204020203" pitchFamily="34" charset="0"/>
                <a:ea typeface="Calibri"/>
                <a:cs typeface="Segoe UI" panose="020B0502040204020203" pitchFamily="34" charset="0"/>
              </a:rPr>
              <a:t>2</a:t>
            </a:r>
          </a:p>
        </p:txBody>
      </p:sp>
      <p:sp>
        <p:nvSpPr>
          <p:cNvPr id="23" name="Rectangle: Rounded Corners 16">
            <a:extLst>
              <a:ext uri="{FF2B5EF4-FFF2-40B4-BE49-F238E27FC236}">
                <a16:creationId xmlns:a16="http://schemas.microsoft.com/office/drawing/2014/main" id="{A1AC34BB-2CFD-EDEC-345C-5B7AFCFA7C77}"/>
              </a:ext>
            </a:extLst>
          </p:cNvPr>
          <p:cNvSpPr/>
          <p:nvPr/>
        </p:nvSpPr>
        <p:spPr>
          <a:xfrm>
            <a:off x="22261486" y="5066268"/>
            <a:ext cx="9891204" cy="5869084"/>
          </a:xfrm>
          <a:prstGeom prst="rect">
            <a:avLst/>
          </a:prstGeom>
          <a:solidFill>
            <a:srgbClr val="E9F7FB"/>
          </a:solidFill>
          <a:ln>
            <a:solidFill>
              <a:srgbClr val="065A7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latin typeface="Segoe UI" panose="020B0502040204020203" pitchFamily="34" charset="0"/>
              <a:cs typeface="Segoe UI" panose="020B0502040204020203" pitchFamily="34" charset="0"/>
            </a:endParaRPr>
          </a:p>
        </p:txBody>
      </p:sp>
      <p:sp>
        <p:nvSpPr>
          <p:cNvPr id="24" name="TextBox 23">
            <a:extLst>
              <a:ext uri="{FF2B5EF4-FFF2-40B4-BE49-F238E27FC236}">
                <a16:creationId xmlns:a16="http://schemas.microsoft.com/office/drawing/2014/main" id="{7A01C9DB-F2E4-395A-32F7-09C28378E5E6}"/>
              </a:ext>
            </a:extLst>
          </p:cNvPr>
          <p:cNvSpPr txBox="1"/>
          <p:nvPr/>
        </p:nvSpPr>
        <p:spPr>
          <a:xfrm>
            <a:off x="22723395" y="6041705"/>
            <a:ext cx="8881935"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4400" b="1">
                <a:solidFill>
                  <a:schemeClr val="tx2"/>
                </a:solidFill>
                <a:latin typeface="Segoe UI" panose="020B0502040204020203" pitchFamily="34" charset="0"/>
                <a:cs typeface="Segoe UI" panose="020B0502040204020203" pitchFamily="34" charset="0"/>
              </a:rPr>
              <a:t>Employment: </a:t>
            </a:r>
            <a:r>
              <a:rPr lang="en-US" sz="4400">
                <a:solidFill>
                  <a:schemeClr val="tx2"/>
                </a:solidFill>
                <a:latin typeface="Segoe UI" panose="020B0502040204020203" pitchFamily="34" charset="0"/>
                <a:cs typeface="Segoe UI" panose="020B0502040204020203" pitchFamily="34" charset="0"/>
              </a:rPr>
              <a:t>The Town of Fort Erie is comprised of a prosperous, and robust economy that provides meaningful employment opportunities while contributing to the quality of life of its residents. </a:t>
            </a:r>
          </a:p>
        </p:txBody>
      </p:sp>
      <p:sp>
        <p:nvSpPr>
          <p:cNvPr id="25" name="Oval 24">
            <a:extLst>
              <a:ext uri="{FF2B5EF4-FFF2-40B4-BE49-F238E27FC236}">
                <a16:creationId xmlns:a16="http://schemas.microsoft.com/office/drawing/2014/main" id="{7C89A0D7-A325-17C0-5E6A-B626553E4E36}"/>
              </a:ext>
            </a:extLst>
          </p:cNvPr>
          <p:cNvSpPr/>
          <p:nvPr/>
        </p:nvSpPr>
        <p:spPr>
          <a:xfrm>
            <a:off x="21732850" y="4729014"/>
            <a:ext cx="1261864" cy="1287835"/>
          </a:xfrm>
          <a:prstGeom prst="ellipse">
            <a:avLst/>
          </a:prstGeom>
          <a:solidFill>
            <a:srgbClr val="14647C"/>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5100">
                <a:solidFill>
                  <a:schemeClr val="bg1"/>
                </a:solidFill>
                <a:latin typeface="Segoe UI" panose="020B0502040204020203" pitchFamily="34" charset="0"/>
                <a:ea typeface="Calibri"/>
                <a:cs typeface="Segoe UI" panose="020B0502040204020203" pitchFamily="34" charset="0"/>
              </a:rPr>
              <a:t>3</a:t>
            </a:r>
          </a:p>
        </p:txBody>
      </p:sp>
      <p:sp>
        <p:nvSpPr>
          <p:cNvPr id="26" name="Rectangle: Rounded Corners 16">
            <a:extLst>
              <a:ext uri="{FF2B5EF4-FFF2-40B4-BE49-F238E27FC236}">
                <a16:creationId xmlns:a16="http://schemas.microsoft.com/office/drawing/2014/main" id="{48DAB288-A2D6-8862-ABAC-C518F6688C68}"/>
              </a:ext>
            </a:extLst>
          </p:cNvPr>
          <p:cNvSpPr/>
          <p:nvPr/>
        </p:nvSpPr>
        <p:spPr>
          <a:xfrm>
            <a:off x="706094" y="11467245"/>
            <a:ext cx="9891204" cy="6621557"/>
          </a:xfrm>
          <a:prstGeom prst="rect">
            <a:avLst/>
          </a:prstGeom>
          <a:solidFill>
            <a:srgbClr val="E9F7FB"/>
          </a:solidFill>
          <a:ln>
            <a:solidFill>
              <a:srgbClr val="065A7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latin typeface="Segoe UI" panose="020B0502040204020203" pitchFamily="34" charset="0"/>
              <a:cs typeface="Segoe UI" panose="020B0502040204020203" pitchFamily="34" charset="0"/>
            </a:endParaRPr>
          </a:p>
        </p:txBody>
      </p:sp>
      <p:sp>
        <p:nvSpPr>
          <p:cNvPr id="27" name="TextBox 26">
            <a:extLst>
              <a:ext uri="{FF2B5EF4-FFF2-40B4-BE49-F238E27FC236}">
                <a16:creationId xmlns:a16="http://schemas.microsoft.com/office/drawing/2014/main" id="{AC292614-6D49-8B7B-9F1A-A09637286DAA}"/>
              </a:ext>
            </a:extLst>
          </p:cNvPr>
          <p:cNvSpPr txBox="1"/>
          <p:nvPr/>
        </p:nvSpPr>
        <p:spPr>
          <a:xfrm>
            <a:off x="1030780" y="12545363"/>
            <a:ext cx="9190017"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tx2"/>
                </a:solidFill>
                <a:latin typeface="Segoe UI" panose="020B0502040204020203" pitchFamily="34" charset="0"/>
                <a:cs typeface="Segoe UI" panose="020B0502040204020203" pitchFamily="34" charset="0"/>
              </a:rPr>
              <a:t>Natural Environment</a:t>
            </a:r>
            <a:r>
              <a:rPr lang="en-US" sz="4400">
                <a:solidFill>
                  <a:schemeClr val="tx2"/>
                </a:solidFill>
                <a:latin typeface="Segoe UI" panose="020B0502040204020203" pitchFamily="34" charset="0"/>
                <a:cs typeface="Segoe UI" panose="020B0502040204020203" pitchFamily="34" charset="0"/>
              </a:rPr>
              <a:t>: The Town of Fort Erie is home to a healthy, diverse, and resilient natural environment system that will be safeguarded over the long-term and is recognized as integral to climate change adaptation and mitigation. </a:t>
            </a:r>
          </a:p>
        </p:txBody>
      </p:sp>
      <p:sp>
        <p:nvSpPr>
          <p:cNvPr id="28" name="Oval 27">
            <a:extLst>
              <a:ext uri="{FF2B5EF4-FFF2-40B4-BE49-F238E27FC236}">
                <a16:creationId xmlns:a16="http://schemas.microsoft.com/office/drawing/2014/main" id="{074FC0C0-60B6-7D3F-F116-FE14BBB87D28}"/>
              </a:ext>
            </a:extLst>
          </p:cNvPr>
          <p:cNvSpPr/>
          <p:nvPr/>
        </p:nvSpPr>
        <p:spPr>
          <a:xfrm>
            <a:off x="177451" y="11232682"/>
            <a:ext cx="1261864" cy="128783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5100">
                <a:solidFill>
                  <a:schemeClr val="bg1"/>
                </a:solidFill>
                <a:latin typeface="Segoe UI" panose="020B0502040204020203" pitchFamily="34" charset="0"/>
                <a:ea typeface="Calibri"/>
                <a:cs typeface="Segoe UI" panose="020B0502040204020203" pitchFamily="34" charset="0"/>
              </a:rPr>
              <a:t>4</a:t>
            </a:r>
          </a:p>
        </p:txBody>
      </p:sp>
      <p:sp>
        <p:nvSpPr>
          <p:cNvPr id="29" name="Rectangle: Rounded Corners 16">
            <a:extLst>
              <a:ext uri="{FF2B5EF4-FFF2-40B4-BE49-F238E27FC236}">
                <a16:creationId xmlns:a16="http://schemas.microsoft.com/office/drawing/2014/main" id="{E4A0518B-AA7A-C618-E84A-17DFAD16EF1D}"/>
              </a:ext>
            </a:extLst>
          </p:cNvPr>
          <p:cNvSpPr/>
          <p:nvPr/>
        </p:nvSpPr>
        <p:spPr>
          <a:xfrm>
            <a:off x="11348644" y="11467236"/>
            <a:ext cx="10062362" cy="6655429"/>
          </a:xfrm>
          <a:prstGeom prst="rect">
            <a:avLst/>
          </a:prstGeom>
          <a:solidFill>
            <a:srgbClr val="E9F7FB"/>
          </a:solidFill>
          <a:ln>
            <a:solidFill>
              <a:srgbClr val="065A7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latin typeface="Segoe UI" panose="020B0502040204020203" pitchFamily="34" charset="0"/>
              <a:cs typeface="Segoe UI" panose="020B0502040204020203" pitchFamily="34" charset="0"/>
            </a:endParaRPr>
          </a:p>
        </p:txBody>
      </p:sp>
      <p:sp>
        <p:nvSpPr>
          <p:cNvPr id="30" name="TextBox 29">
            <a:extLst>
              <a:ext uri="{FF2B5EF4-FFF2-40B4-BE49-F238E27FC236}">
                <a16:creationId xmlns:a16="http://schemas.microsoft.com/office/drawing/2014/main" id="{8C2C6D0F-3A13-3BC6-1ECC-3C5799F2BCBE}"/>
              </a:ext>
            </a:extLst>
          </p:cNvPr>
          <p:cNvSpPr txBox="1"/>
          <p:nvPr/>
        </p:nvSpPr>
        <p:spPr>
          <a:xfrm>
            <a:off x="11742117" y="12545363"/>
            <a:ext cx="9429640" cy="49690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chemeClr val="tx2"/>
                </a:solidFill>
                <a:latin typeface="Segoe UI" panose="020B0502040204020203" pitchFamily="34" charset="0"/>
                <a:cs typeface="Segoe UI" panose="020B0502040204020203" pitchFamily="34" charset="0"/>
              </a:rPr>
              <a:t>Agricultural and Rural</a:t>
            </a:r>
            <a:r>
              <a:rPr lang="en-US" sz="4400">
                <a:solidFill>
                  <a:schemeClr val="tx2"/>
                </a:solidFill>
                <a:latin typeface="Segoe UI" panose="020B0502040204020203" pitchFamily="34" charset="0"/>
                <a:cs typeface="Segoe UI" panose="020B0502040204020203" pitchFamily="34" charset="0"/>
              </a:rPr>
              <a:t>: The Town of Fort Erie values the agricultural and rural land base as an economically thriving, and sustainable industry, while being integral to the local food network and broader provincial agricultural system.</a:t>
            </a:r>
            <a:endParaRPr lang="en-US">
              <a:solidFill>
                <a:schemeClr val="tx2"/>
              </a:solidFill>
              <a:latin typeface="Segoe UI" panose="020B0502040204020203" pitchFamily="34" charset="0"/>
              <a:cs typeface="Segoe UI" panose="020B0502040204020203" pitchFamily="34" charset="0"/>
            </a:endParaRPr>
          </a:p>
        </p:txBody>
      </p:sp>
      <p:sp>
        <p:nvSpPr>
          <p:cNvPr id="31" name="Oval 30">
            <a:extLst>
              <a:ext uri="{FF2B5EF4-FFF2-40B4-BE49-F238E27FC236}">
                <a16:creationId xmlns:a16="http://schemas.microsoft.com/office/drawing/2014/main" id="{49008A98-4256-7DAC-77AF-764F4BFB8400}"/>
              </a:ext>
            </a:extLst>
          </p:cNvPr>
          <p:cNvSpPr/>
          <p:nvPr/>
        </p:nvSpPr>
        <p:spPr>
          <a:xfrm>
            <a:off x="10854243" y="11266903"/>
            <a:ext cx="1261864" cy="1287835"/>
          </a:xfrm>
          <a:prstGeom prst="ellipse">
            <a:avLst/>
          </a:prstGeom>
          <a:solidFill>
            <a:srgbClr val="08779A"/>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5100">
                <a:solidFill>
                  <a:schemeClr val="bg1"/>
                </a:solidFill>
                <a:latin typeface="Segoe UI" panose="020B0502040204020203" pitchFamily="34" charset="0"/>
                <a:ea typeface="Calibri"/>
                <a:cs typeface="Segoe UI" panose="020B0502040204020203" pitchFamily="34" charset="0"/>
              </a:rPr>
              <a:t>5</a:t>
            </a:r>
          </a:p>
        </p:txBody>
      </p:sp>
      <p:sp>
        <p:nvSpPr>
          <p:cNvPr id="32" name="Rectangle: Rounded Corners 16">
            <a:extLst>
              <a:ext uri="{FF2B5EF4-FFF2-40B4-BE49-F238E27FC236}">
                <a16:creationId xmlns:a16="http://schemas.microsoft.com/office/drawing/2014/main" id="{64EBDE30-886D-D98A-B5E2-415D33CD08F2}"/>
              </a:ext>
            </a:extLst>
          </p:cNvPr>
          <p:cNvSpPr/>
          <p:nvPr/>
        </p:nvSpPr>
        <p:spPr>
          <a:xfrm>
            <a:off x="22196574" y="11501466"/>
            <a:ext cx="9891204" cy="6621556"/>
          </a:xfrm>
          <a:prstGeom prst="rect">
            <a:avLst/>
          </a:prstGeom>
          <a:solidFill>
            <a:srgbClr val="E9F7FB"/>
          </a:solidFill>
          <a:ln>
            <a:solidFill>
              <a:srgbClr val="065A7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latin typeface="Segoe UI" panose="020B0502040204020203" pitchFamily="34" charset="0"/>
              <a:cs typeface="Segoe UI" panose="020B0502040204020203" pitchFamily="34" charset="0"/>
            </a:endParaRPr>
          </a:p>
        </p:txBody>
      </p:sp>
      <p:sp>
        <p:nvSpPr>
          <p:cNvPr id="33" name="TextBox 32">
            <a:extLst>
              <a:ext uri="{FF2B5EF4-FFF2-40B4-BE49-F238E27FC236}">
                <a16:creationId xmlns:a16="http://schemas.microsoft.com/office/drawing/2014/main" id="{63EDF17C-878B-553B-EFAE-BC4F666CB194}"/>
              </a:ext>
            </a:extLst>
          </p:cNvPr>
          <p:cNvSpPr txBox="1"/>
          <p:nvPr/>
        </p:nvSpPr>
        <p:spPr>
          <a:xfrm>
            <a:off x="22723395" y="12545363"/>
            <a:ext cx="9137782"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dirty="0">
                <a:solidFill>
                  <a:schemeClr val="tx2"/>
                </a:solidFill>
                <a:latin typeface="Segoe UI" panose="020B0502040204020203" pitchFamily="34" charset="0"/>
                <a:cs typeface="Segoe UI" panose="020B0502040204020203" pitchFamily="34" charset="0"/>
              </a:rPr>
              <a:t>Transportation</a:t>
            </a:r>
            <a:r>
              <a:rPr lang="en-US" sz="4400" dirty="0">
                <a:solidFill>
                  <a:schemeClr val="tx2"/>
                </a:solidFill>
                <a:latin typeface="Segoe UI" panose="020B0502040204020203" pitchFamily="34" charset="0"/>
                <a:cs typeface="Segoe UI" panose="020B0502040204020203" pitchFamily="34" charset="0"/>
              </a:rPr>
              <a:t>: The Town of Fort Erie seeks to ensure communities and neighbourhoods are well connected through a multi-modal transportation system that contributes to the safe and efficient movement of people and goods. </a:t>
            </a:r>
          </a:p>
        </p:txBody>
      </p:sp>
      <p:sp>
        <p:nvSpPr>
          <p:cNvPr id="34" name="Oval 33">
            <a:extLst>
              <a:ext uri="{FF2B5EF4-FFF2-40B4-BE49-F238E27FC236}">
                <a16:creationId xmlns:a16="http://schemas.microsoft.com/office/drawing/2014/main" id="{84D7D05C-C59F-7D60-B15D-A09D58875D06}"/>
              </a:ext>
            </a:extLst>
          </p:cNvPr>
          <p:cNvSpPr/>
          <p:nvPr/>
        </p:nvSpPr>
        <p:spPr>
          <a:xfrm>
            <a:off x="21702184" y="11232673"/>
            <a:ext cx="1261864" cy="1287835"/>
          </a:xfrm>
          <a:prstGeom prst="ellipse">
            <a:avLst/>
          </a:prstGeom>
          <a:solidFill>
            <a:srgbClr val="14647C"/>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5100">
                <a:solidFill>
                  <a:schemeClr val="bg1"/>
                </a:solidFill>
                <a:latin typeface="Segoe UI" panose="020B0502040204020203" pitchFamily="34" charset="0"/>
                <a:ea typeface="Calibri"/>
                <a:cs typeface="Segoe UI" panose="020B0502040204020203" pitchFamily="34" charset="0"/>
              </a:rPr>
              <a:t>6</a:t>
            </a:r>
          </a:p>
        </p:txBody>
      </p:sp>
      <p:sp>
        <p:nvSpPr>
          <p:cNvPr id="2" name="Title 2">
            <a:extLst>
              <a:ext uri="{FF2B5EF4-FFF2-40B4-BE49-F238E27FC236}">
                <a16:creationId xmlns:a16="http://schemas.microsoft.com/office/drawing/2014/main" id="{C916B286-2EB4-C142-51AA-C23EBF8C182D}"/>
              </a:ext>
            </a:extLst>
          </p:cNvPr>
          <p:cNvSpPr>
            <a:spLocks noGrp="1"/>
          </p:cNvSpPr>
          <p:nvPr>
            <p:ph type="title"/>
          </p:nvPr>
        </p:nvSpPr>
        <p:spPr>
          <a:xfrm>
            <a:off x="1184610" y="627803"/>
            <a:ext cx="30383111" cy="2303559"/>
          </a:xfrm>
        </p:spPr>
        <p:txBody>
          <a:bodyPr/>
          <a:lstStyle/>
          <a:p>
            <a:r>
              <a:rPr lang="en-US" dirty="0">
                <a:solidFill>
                  <a:schemeClr val="tx2"/>
                </a:solidFill>
                <a:latin typeface="Segoe UI" panose="020B0502040204020203" pitchFamily="34" charset="0"/>
                <a:cs typeface="Segoe UI" panose="020B0502040204020203" pitchFamily="34" charset="0"/>
              </a:rPr>
              <a:t>Part B: Official Plan Goals and Objectives</a:t>
            </a:r>
            <a:endParaRPr lang="en-CA" dirty="0">
              <a:solidFill>
                <a:schemeClr val="tx2"/>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272339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34980-DCE6-AEB1-21E6-DEA85DABC4E2}"/>
            </a:ext>
          </a:extLst>
        </p:cNvPr>
        <p:cNvGrpSpPr/>
        <p:nvPr/>
      </p:nvGrpSpPr>
      <p:grpSpPr>
        <a:xfrm>
          <a:off x="0" y="0"/>
          <a:ext cx="0" cy="0"/>
          <a:chOff x="0" y="0"/>
          <a:chExt cx="0" cy="0"/>
        </a:xfrm>
      </p:grpSpPr>
      <p:graphicFrame>
        <p:nvGraphicFramePr>
          <p:cNvPr id="17" name="Table 16">
            <a:extLst>
              <a:ext uri="{FF2B5EF4-FFF2-40B4-BE49-F238E27FC236}">
                <a16:creationId xmlns:a16="http://schemas.microsoft.com/office/drawing/2014/main" id="{8AEF14EE-52AE-DF8D-9F49-DDD7BBDD2090}"/>
              </a:ext>
            </a:extLst>
          </p:cNvPr>
          <p:cNvGraphicFramePr>
            <a:graphicFrameLocks noGrp="1"/>
          </p:cNvGraphicFramePr>
          <p:nvPr>
            <p:extLst>
              <p:ext uri="{D42A27DB-BD31-4B8C-83A1-F6EECF244321}">
                <p14:modId xmlns:p14="http://schemas.microsoft.com/office/powerpoint/2010/main" val="2908433988"/>
              </p:ext>
            </p:extLst>
          </p:nvPr>
        </p:nvGraphicFramePr>
        <p:xfrm>
          <a:off x="17766135" y="10799762"/>
          <a:ext cx="12180061" cy="7075314"/>
        </p:xfrm>
        <a:graphic>
          <a:graphicData uri="http://schemas.openxmlformats.org/drawingml/2006/table">
            <a:tbl>
              <a:tblPr firstRow="1" bandRow="1">
                <a:tableStyleId>{46F890A9-2807-4EBB-B81D-B2AA78EC7F39}</a:tableStyleId>
              </a:tblPr>
              <a:tblGrid>
                <a:gridCol w="5976527">
                  <a:extLst>
                    <a:ext uri="{9D8B030D-6E8A-4147-A177-3AD203B41FA5}">
                      <a16:colId xmlns:a16="http://schemas.microsoft.com/office/drawing/2014/main" val="2479779044"/>
                    </a:ext>
                  </a:extLst>
                </a:gridCol>
                <a:gridCol w="6203534">
                  <a:extLst>
                    <a:ext uri="{9D8B030D-6E8A-4147-A177-3AD203B41FA5}">
                      <a16:colId xmlns:a16="http://schemas.microsoft.com/office/drawing/2014/main" val="4160946930"/>
                    </a:ext>
                  </a:extLst>
                </a:gridCol>
              </a:tblGrid>
              <a:tr h="2454561">
                <a:tc>
                  <a:txBody>
                    <a:bodyPr/>
                    <a:lstStyle/>
                    <a:p>
                      <a:pPr algn="ctr"/>
                      <a:r>
                        <a:rPr lang="en-US" sz="4300" b="1" dirty="0"/>
                        <a:t>Dwelling Type</a:t>
                      </a:r>
                      <a:endParaRPr lang="en-CA" sz="4300" b="1" dirty="0"/>
                    </a:p>
                  </a:txBody>
                  <a:tcPr marL="245697" marR="245697" marT="122849" marB="122849" anchor="ctr"/>
                </a:tc>
                <a:tc>
                  <a:txBody>
                    <a:bodyPr/>
                    <a:lstStyle/>
                    <a:p>
                      <a:pPr algn="ctr"/>
                      <a:r>
                        <a:rPr lang="en-US" sz="4300" b="1"/>
                        <a:t>New Units Needed to Accommodate Growth 2021-2051</a:t>
                      </a:r>
                    </a:p>
                  </a:txBody>
                  <a:tcPr marL="245697" marR="245697" marT="122849" marB="122849" anchor="ctr"/>
                </a:tc>
                <a:extLst>
                  <a:ext uri="{0D108BD9-81ED-4DB2-BD59-A6C34878D82A}">
                    <a16:rowId xmlns:a16="http://schemas.microsoft.com/office/drawing/2014/main" val="1274784001"/>
                  </a:ext>
                </a:extLst>
              </a:tr>
              <a:tr h="1114962">
                <a:tc>
                  <a:txBody>
                    <a:bodyPr/>
                    <a:lstStyle/>
                    <a:p>
                      <a:pPr algn="ctr"/>
                      <a:r>
                        <a:rPr lang="en-US" sz="3800" b="1" dirty="0">
                          <a:solidFill>
                            <a:schemeClr val="tx2"/>
                          </a:solidFill>
                          <a:latin typeface="Segoe UI" panose="020B0502040204020203" pitchFamily="34" charset="0"/>
                          <a:cs typeface="Segoe UI" panose="020B0502040204020203" pitchFamily="34" charset="0"/>
                        </a:rPr>
                        <a:t>Single/Semi</a:t>
                      </a:r>
                      <a:endParaRPr lang="en-CA" sz="3800" b="1" dirty="0">
                        <a:solidFill>
                          <a:schemeClr val="tx2"/>
                        </a:solidFill>
                        <a:latin typeface="Segoe UI" panose="020B0502040204020203" pitchFamily="34" charset="0"/>
                        <a:cs typeface="Segoe UI" panose="020B0502040204020203" pitchFamily="34" charset="0"/>
                      </a:endParaRPr>
                    </a:p>
                  </a:txBody>
                  <a:tcPr marL="245697" marR="245697" marT="122849" marB="122849" anchor="ctr"/>
                </a:tc>
                <a:tc>
                  <a:txBody>
                    <a:bodyPr/>
                    <a:lstStyle/>
                    <a:p>
                      <a:pPr algn="ctr">
                        <a:lnSpc>
                          <a:spcPts val="1800"/>
                        </a:lnSpc>
                      </a:pPr>
                      <a:r>
                        <a:rPr lang="en-US" sz="4300" kern="1200">
                          <a:solidFill>
                            <a:schemeClr val="tx2"/>
                          </a:solidFill>
                          <a:effectLst/>
                          <a:latin typeface="Segoe UI" panose="020B0502040204020203" pitchFamily="34" charset="0"/>
                          <a:cs typeface="Segoe UI" panose="020B0502040204020203" pitchFamily="34" charset="0"/>
                        </a:rPr>
                        <a:t>4,060</a:t>
                      </a:r>
                      <a:endParaRPr lang="en-CA" sz="4300">
                        <a:solidFill>
                          <a:schemeClr val="tx2"/>
                        </a:solidFill>
                        <a:latin typeface="Segoe UI" panose="020B0502040204020203" pitchFamily="34" charset="0"/>
                        <a:cs typeface="Segoe UI" panose="020B0502040204020203" pitchFamily="34" charset="0"/>
                      </a:endParaRPr>
                    </a:p>
                  </a:txBody>
                  <a:tcPr marL="245697" marR="245697" marT="122849" marB="122849" anchor="ctr"/>
                </a:tc>
                <a:extLst>
                  <a:ext uri="{0D108BD9-81ED-4DB2-BD59-A6C34878D82A}">
                    <a16:rowId xmlns:a16="http://schemas.microsoft.com/office/drawing/2014/main" val="4006347763"/>
                  </a:ext>
                </a:extLst>
              </a:tr>
              <a:tr h="1064643">
                <a:tc>
                  <a:txBody>
                    <a:bodyPr/>
                    <a:lstStyle/>
                    <a:p>
                      <a:pPr algn="ctr"/>
                      <a:r>
                        <a:rPr lang="en-US" sz="3800" b="1" dirty="0">
                          <a:solidFill>
                            <a:schemeClr val="tx2"/>
                          </a:solidFill>
                          <a:latin typeface="Segoe UI" panose="020B0502040204020203" pitchFamily="34" charset="0"/>
                          <a:cs typeface="Segoe UI" panose="020B0502040204020203" pitchFamily="34" charset="0"/>
                        </a:rPr>
                        <a:t>Row</a:t>
                      </a:r>
                      <a:endParaRPr lang="en-CA" sz="3800" b="1" dirty="0">
                        <a:solidFill>
                          <a:schemeClr val="tx2"/>
                        </a:solidFill>
                        <a:latin typeface="Segoe UI" panose="020B0502040204020203" pitchFamily="34" charset="0"/>
                        <a:cs typeface="Segoe UI" panose="020B0502040204020203" pitchFamily="34" charset="0"/>
                      </a:endParaRPr>
                    </a:p>
                  </a:txBody>
                  <a:tcPr marL="245697" marR="245697" marT="122849" marB="122849" anchor="ctr"/>
                </a:tc>
                <a:tc>
                  <a:txBody>
                    <a:bodyPr/>
                    <a:lstStyle/>
                    <a:p>
                      <a:pPr algn="ctr">
                        <a:lnSpc>
                          <a:spcPts val="1800"/>
                        </a:lnSpc>
                      </a:pPr>
                      <a:r>
                        <a:rPr lang="en-US" sz="4300">
                          <a:solidFill>
                            <a:schemeClr val="tx2"/>
                          </a:solidFill>
                          <a:latin typeface="Segoe UI" panose="020B0502040204020203" pitchFamily="34" charset="0"/>
                          <a:cs typeface="Segoe UI" panose="020B0502040204020203" pitchFamily="34" charset="0"/>
                        </a:rPr>
                        <a:t>2,700</a:t>
                      </a:r>
                      <a:endParaRPr lang="en-CA" sz="4300">
                        <a:solidFill>
                          <a:schemeClr val="tx2"/>
                        </a:solidFill>
                        <a:latin typeface="Segoe UI" panose="020B0502040204020203" pitchFamily="34" charset="0"/>
                        <a:cs typeface="Segoe UI" panose="020B0502040204020203" pitchFamily="34" charset="0"/>
                      </a:endParaRPr>
                    </a:p>
                  </a:txBody>
                  <a:tcPr marL="245697" marR="245697" marT="122849" marB="122849" anchor="ctr"/>
                </a:tc>
                <a:extLst>
                  <a:ext uri="{0D108BD9-81ED-4DB2-BD59-A6C34878D82A}">
                    <a16:rowId xmlns:a16="http://schemas.microsoft.com/office/drawing/2014/main" val="2101144281"/>
                  </a:ext>
                </a:extLst>
              </a:tr>
              <a:tr h="1220574">
                <a:tc>
                  <a:txBody>
                    <a:bodyPr/>
                    <a:lstStyle/>
                    <a:p>
                      <a:pPr algn="ctr"/>
                      <a:r>
                        <a:rPr lang="en-US" sz="3800" b="1">
                          <a:solidFill>
                            <a:schemeClr val="tx2"/>
                          </a:solidFill>
                          <a:latin typeface="Segoe UI" panose="020B0502040204020203" pitchFamily="34" charset="0"/>
                          <a:cs typeface="Segoe UI" panose="020B0502040204020203" pitchFamily="34" charset="0"/>
                        </a:rPr>
                        <a:t>Apartment</a:t>
                      </a:r>
                      <a:endParaRPr lang="en-CA" sz="3800" b="1">
                        <a:solidFill>
                          <a:schemeClr val="tx2"/>
                        </a:solidFill>
                        <a:latin typeface="Segoe UI" panose="020B0502040204020203" pitchFamily="34" charset="0"/>
                        <a:cs typeface="Segoe UI" panose="020B0502040204020203" pitchFamily="34" charset="0"/>
                      </a:endParaRPr>
                    </a:p>
                  </a:txBody>
                  <a:tcPr marL="245697" marR="245697" marT="122849" marB="122849" anchor="ctr"/>
                </a:tc>
                <a:tc>
                  <a:txBody>
                    <a:bodyPr/>
                    <a:lstStyle/>
                    <a:p>
                      <a:pPr algn="ctr">
                        <a:lnSpc>
                          <a:spcPts val="1800"/>
                        </a:lnSpc>
                      </a:pPr>
                      <a:r>
                        <a:rPr lang="en-US" sz="4300" dirty="0">
                          <a:solidFill>
                            <a:schemeClr val="tx2"/>
                          </a:solidFill>
                          <a:latin typeface="Segoe UI" panose="020B0502040204020203" pitchFamily="34" charset="0"/>
                          <a:cs typeface="Segoe UI" panose="020B0502040204020203" pitchFamily="34" charset="0"/>
                        </a:rPr>
                        <a:t>600</a:t>
                      </a:r>
                      <a:endParaRPr lang="en-CA" sz="4300" dirty="0">
                        <a:solidFill>
                          <a:schemeClr val="tx2"/>
                        </a:solidFill>
                        <a:latin typeface="Segoe UI" panose="020B0502040204020203" pitchFamily="34" charset="0"/>
                        <a:cs typeface="Segoe UI" panose="020B0502040204020203" pitchFamily="34" charset="0"/>
                      </a:endParaRPr>
                    </a:p>
                  </a:txBody>
                  <a:tcPr marL="245697" marR="245697" marT="122849" marB="122849" anchor="ctr"/>
                </a:tc>
                <a:extLst>
                  <a:ext uri="{0D108BD9-81ED-4DB2-BD59-A6C34878D82A}">
                    <a16:rowId xmlns:a16="http://schemas.microsoft.com/office/drawing/2014/main" val="3156886986"/>
                  </a:ext>
                </a:extLst>
              </a:tr>
              <a:tr h="1220574">
                <a:tc>
                  <a:txBody>
                    <a:bodyPr/>
                    <a:lstStyle/>
                    <a:p>
                      <a:pPr algn="ctr"/>
                      <a:r>
                        <a:rPr lang="en-US" sz="3800" b="1">
                          <a:solidFill>
                            <a:schemeClr val="tx2"/>
                          </a:solidFill>
                          <a:latin typeface="Segoe UI" panose="020B0502040204020203" pitchFamily="34" charset="0"/>
                          <a:cs typeface="Segoe UI" panose="020B0502040204020203" pitchFamily="34" charset="0"/>
                        </a:rPr>
                        <a:t>Total</a:t>
                      </a:r>
                      <a:endParaRPr lang="en-CA" sz="3800" b="1">
                        <a:solidFill>
                          <a:schemeClr val="tx2"/>
                        </a:solidFill>
                        <a:latin typeface="Segoe UI" panose="020B0502040204020203" pitchFamily="34" charset="0"/>
                        <a:cs typeface="Segoe UI" panose="020B0502040204020203" pitchFamily="34" charset="0"/>
                      </a:endParaRPr>
                    </a:p>
                  </a:txBody>
                  <a:tcPr marL="245697" marR="245697" marT="122849" marB="122849" anchor="ctr"/>
                </a:tc>
                <a:tc>
                  <a:txBody>
                    <a:bodyPr/>
                    <a:lstStyle/>
                    <a:p>
                      <a:pPr algn="ctr">
                        <a:lnSpc>
                          <a:spcPts val="1800"/>
                        </a:lnSpc>
                      </a:pPr>
                      <a:r>
                        <a:rPr lang="en-CA" sz="4300" dirty="0">
                          <a:solidFill>
                            <a:schemeClr val="tx2"/>
                          </a:solidFill>
                          <a:latin typeface="Segoe UI" panose="020B0502040204020203" pitchFamily="34" charset="0"/>
                          <a:cs typeface="Segoe UI" panose="020B0502040204020203" pitchFamily="34" charset="0"/>
                        </a:rPr>
                        <a:t>7,360</a:t>
                      </a:r>
                    </a:p>
                  </a:txBody>
                  <a:tcPr marL="245697" marR="245697" marT="122849" marB="122849" anchor="ctr"/>
                </a:tc>
                <a:extLst>
                  <a:ext uri="{0D108BD9-81ED-4DB2-BD59-A6C34878D82A}">
                    <a16:rowId xmlns:a16="http://schemas.microsoft.com/office/drawing/2014/main" val="14628080"/>
                  </a:ext>
                </a:extLst>
              </a:tr>
            </a:tbl>
          </a:graphicData>
        </a:graphic>
      </p:graphicFrame>
      <p:graphicFrame>
        <p:nvGraphicFramePr>
          <p:cNvPr id="18" name="Table 17">
            <a:extLst>
              <a:ext uri="{FF2B5EF4-FFF2-40B4-BE49-F238E27FC236}">
                <a16:creationId xmlns:a16="http://schemas.microsoft.com/office/drawing/2014/main" id="{2983556E-4ECD-6A94-52F8-1A0241184397}"/>
              </a:ext>
            </a:extLst>
          </p:cNvPr>
          <p:cNvGraphicFramePr>
            <a:graphicFrameLocks noGrp="1"/>
          </p:cNvGraphicFramePr>
          <p:nvPr>
            <p:extLst>
              <p:ext uri="{D42A27DB-BD31-4B8C-83A1-F6EECF244321}">
                <p14:modId xmlns:p14="http://schemas.microsoft.com/office/powerpoint/2010/main" val="3396155901"/>
              </p:ext>
            </p:extLst>
          </p:nvPr>
        </p:nvGraphicFramePr>
        <p:xfrm>
          <a:off x="17766135" y="3475982"/>
          <a:ext cx="12180060" cy="6642003"/>
        </p:xfrm>
        <a:graphic>
          <a:graphicData uri="http://schemas.openxmlformats.org/drawingml/2006/table">
            <a:tbl>
              <a:tblPr firstRow="1" bandRow="1">
                <a:tableStyleId>{46F890A9-2807-4EBB-B81D-B2AA78EC7F39}</a:tableStyleId>
              </a:tblPr>
              <a:tblGrid>
                <a:gridCol w="5874478">
                  <a:extLst>
                    <a:ext uri="{9D8B030D-6E8A-4147-A177-3AD203B41FA5}">
                      <a16:colId xmlns:a16="http://schemas.microsoft.com/office/drawing/2014/main" val="2479779044"/>
                    </a:ext>
                  </a:extLst>
                </a:gridCol>
                <a:gridCol w="6305582">
                  <a:extLst>
                    <a:ext uri="{9D8B030D-6E8A-4147-A177-3AD203B41FA5}">
                      <a16:colId xmlns:a16="http://schemas.microsoft.com/office/drawing/2014/main" val="4160946930"/>
                    </a:ext>
                  </a:extLst>
                </a:gridCol>
              </a:tblGrid>
              <a:tr h="963137">
                <a:tc gridSpan="2">
                  <a:txBody>
                    <a:bodyPr/>
                    <a:lstStyle/>
                    <a:p>
                      <a:pPr algn="ctr"/>
                      <a:r>
                        <a:rPr lang="en-US" sz="4300"/>
                        <a:t>Population and Employment Growth to 2051</a:t>
                      </a:r>
                    </a:p>
                  </a:txBody>
                  <a:tcPr marL="245697" marR="245697" marT="122849" marB="122849"/>
                </a:tc>
                <a:tc hMerge="1">
                  <a:txBody>
                    <a:bodyPr/>
                    <a:lstStyle/>
                    <a:p>
                      <a:endParaRPr/>
                    </a:p>
                  </a:txBody>
                  <a:tcPr/>
                </a:tc>
                <a:extLst>
                  <a:ext uri="{0D108BD9-81ED-4DB2-BD59-A6C34878D82A}">
                    <a16:rowId xmlns:a16="http://schemas.microsoft.com/office/drawing/2014/main" val="1274784001"/>
                  </a:ext>
                </a:extLst>
              </a:tr>
              <a:tr h="1862176">
                <a:tc>
                  <a:txBody>
                    <a:bodyPr/>
                    <a:lstStyle/>
                    <a:p>
                      <a:pPr algn="ctr"/>
                      <a:r>
                        <a:rPr lang="en-US" sz="3800" b="1" dirty="0">
                          <a:solidFill>
                            <a:schemeClr val="tx2"/>
                          </a:solidFill>
                          <a:latin typeface="Segoe UI" panose="020B0502040204020203" pitchFamily="34" charset="0"/>
                          <a:cs typeface="Segoe UI" panose="020B0502040204020203" pitchFamily="34" charset="0"/>
                        </a:rPr>
                        <a:t>Population</a:t>
                      </a:r>
                      <a:endParaRPr lang="en-CA" sz="3800" b="1" dirty="0">
                        <a:solidFill>
                          <a:schemeClr val="tx2"/>
                        </a:solidFill>
                        <a:latin typeface="Segoe UI" panose="020B0502040204020203" pitchFamily="34" charset="0"/>
                        <a:cs typeface="Segoe UI" panose="020B0502040204020203" pitchFamily="34" charset="0"/>
                      </a:endParaRPr>
                    </a:p>
                  </a:txBody>
                  <a:tcPr marL="245697" marR="245697" marT="122849" marB="122849" anchor="ctr"/>
                </a:tc>
                <a:tc>
                  <a:txBody>
                    <a:bodyPr/>
                    <a:lstStyle/>
                    <a:p>
                      <a:pPr algn="ctr">
                        <a:lnSpc>
                          <a:spcPts val="1800"/>
                        </a:lnSpc>
                      </a:pPr>
                      <a:r>
                        <a:rPr lang="en-US" sz="3800" kern="1200">
                          <a:solidFill>
                            <a:schemeClr val="tx2"/>
                          </a:solidFill>
                          <a:effectLst/>
                          <a:latin typeface="Segoe UI" panose="020B0502040204020203" pitchFamily="34" charset="0"/>
                          <a:cs typeface="Segoe UI" panose="020B0502040204020203" pitchFamily="34" charset="0"/>
                        </a:rPr>
                        <a:t>48,050</a:t>
                      </a:r>
                      <a:endParaRPr lang="en-CA" sz="3800">
                        <a:solidFill>
                          <a:schemeClr val="tx2"/>
                        </a:solidFill>
                        <a:latin typeface="Segoe UI" panose="020B0502040204020203" pitchFamily="34" charset="0"/>
                        <a:cs typeface="Segoe UI" panose="020B0502040204020203" pitchFamily="34" charset="0"/>
                      </a:endParaRPr>
                    </a:p>
                  </a:txBody>
                  <a:tcPr marL="245697" marR="245697" marT="122849" marB="122849" anchor="ctr"/>
                </a:tc>
                <a:extLst>
                  <a:ext uri="{0D108BD9-81ED-4DB2-BD59-A6C34878D82A}">
                    <a16:rowId xmlns:a16="http://schemas.microsoft.com/office/drawing/2014/main" val="4006347763"/>
                  </a:ext>
                </a:extLst>
              </a:tr>
              <a:tr h="1778130">
                <a:tc>
                  <a:txBody>
                    <a:bodyPr/>
                    <a:lstStyle/>
                    <a:p>
                      <a:pPr algn="ctr"/>
                      <a:r>
                        <a:rPr lang="en-US" sz="3800" b="1">
                          <a:solidFill>
                            <a:schemeClr val="tx2"/>
                          </a:solidFill>
                          <a:latin typeface="Segoe UI" panose="020B0502040204020203" pitchFamily="34" charset="0"/>
                          <a:cs typeface="Segoe UI" panose="020B0502040204020203" pitchFamily="34" charset="0"/>
                        </a:rPr>
                        <a:t>Employment</a:t>
                      </a:r>
                      <a:endParaRPr lang="en-CA" sz="3800" b="1">
                        <a:solidFill>
                          <a:schemeClr val="tx2"/>
                        </a:solidFill>
                        <a:latin typeface="Segoe UI" panose="020B0502040204020203" pitchFamily="34" charset="0"/>
                        <a:cs typeface="Segoe UI" panose="020B0502040204020203" pitchFamily="34" charset="0"/>
                      </a:endParaRPr>
                    </a:p>
                  </a:txBody>
                  <a:tcPr marL="245697" marR="245697" marT="122849" marB="122849" anchor="ctr"/>
                </a:tc>
                <a:tc>
                  <a:txBody>
                    <a:bodyPr/>
                    <a:lstStyle/>
                    <a:p>
                      <a:pPr algn="ctr">
                        <a:lnSpc>
                          <a:spcPts val="1800"/>
                        </a:lnSpc>
                      </a:pPr>
                      <a:r>
                        <a:rPr lang="en-US" sz="3800" dirty="0">
                          <a:solidFill>
                            <a:schemeClr val="tx2"/>
                          </a:solidFill>
                          <a:latin typeface="Segoe UI" panose="020B0502040204020203" pitchFamily="34" charset="0"/>
                          <a:cs typeface="Segoe UI" panose="020B0502040204020203" pitchFamily="34" charset="0"/>
                        </a:rPr>
                        <a:t>18,430</a:t>
                      </a:r>
                      <a:endParaRPr lang="en-CA" sz="3800" dirty="0">
                        <a:solidFill>
                          <a:schemeClr val="tx2"/>
                        </a:solidFill>
                        <a:latin typeface="Segoe UI" panose="020B0502040204020203" pitchFamily="34" charset="0"/>
                        <a:cs typeface="Segoe UI" panose="020B0502040204020203" pitchFamily="34" charset="0"/>
                      </a:endParaRPr>
                    </a:p>
                  </a:txBody>
                  <a:tcPr marL="245697" marR="245697" marT="122849" marB="122849" anchor="ctr"/>
                </a:tc>
                <a:extLst>
                  <a:ext uri="{0D108BD9-81ED-4DB2-BD59-A6C34878D82A}">
                    <a16:rowId xmlns:a16="http://schemas.microsoft.com/office/drawing/2014/main" val="2101144281"/>
                  </a:ext>
                </a:extLst>
              </a:tr>
              <a:tr h="2038560">
                <a:tc>
                  <a:txBody>
                    <a:bodyPr/>
                    <a:lstStyle/>
                    <a:p>
                      <a:pPr algn="ctr"/>
                      <a:r>
                        <a:rPr lang="en-US" sz="3800" b="1">
                          <a:solidFill>
                            <a:schemeClr val="tx2"/>
                          </a:solidFill>
                          <a:latin typeface="Segoe UI" panose="020B0502040204020203" pitchFamily="34" charset="0"/>
                          <a:cs typeface="Segoe UI" panose="020B0502040204020203" pitchFamily="34" charset="0"/>
                        </a:rPr>
                        <a:t>Households</a:t>
                      </a:r>
                      <a:endParaRPr lang="en-CA" sz="3800" b="1">
                        <a:solidFill>
                          <a:schemeClr val="tx2"/>
                        </a:solidFill>
                        <a:latin typeface="Segoe UI" panose="020B0502040204020203" pitchFamily="34" charset="0"/>
                        <a:cs typeface="Segoe UI" panose="020B0502040204020203" pitchFamily="34" charset="0"/>
                      </a:endParaRPr>
                    </a:p>
                  </a:txBody>
                  <a:tcPr marL="245697" marR="245697" marT="122849" marB="122849" anchor="ctr"/>
                </a:tc>
                <a:tc>
                  <a:txBody>
                    <a:bodyPr/>
                    <a:lstStyle/>
                    <a:p>
                      <a:pPr algn="ctr">
                        <a:lnSpc>
                          <a:spcPts val="1800"/>
                        </a:lnSpc>
                      </a:pPr>
                      <a:r>
                        <a:rPr lang="en-US" sz="3800" dirty="0">
                          <a:solidFill>
                            <a:schemeClr val="tx2"/>
                          </a:solidFill>
                          <a:latin typeface="Segoe UI" panose="020B0502040204020203" pitchFamily="34" charset="0"/>
                          <a:cs typeface="Segoe UI" panose="020B0502040204020203" pitchFamily="34" charset="0"/>
                        </a:rPr>
                        <a:t>21,510</a:t>
                      </a:r>
                      <a:endParaRPr lang="en-CA" sz="3800" dirty="0">
                        <a:solidFill>
                          <a:schemeClr val="tx2"/>
                        </a:solidFill>
                        <a:latin typeface="Segoe UI" panose="020B0502040204020203" pitchFamily="34" charset="0"/>
                        <a:cs typeface="Segoe UI" panose="020B0502040204020203" pitchFamily="34" charset="0"/>
                      </a:endParaRPr>
                    </a:p>
                  </a:txBody>
                  <a:tcPr marL="245697" marR="245697" marT="122849" marB="122849" anchor="ctr"/>
                </a:tc>
                <a:extLst>
                  <a:ext uri="{0D108BD9-81ED-4DB2-BD59-A6C34878D82A}">
                    <a16:rowId xmlns:a16="http://schemas.microsoft.com/office/drawing/2014/main" val="3156886986"/>
                  </a:ext>
                </a:extLst>
              </a:tr>
            </a:tbl>
          </a:graphicData>
        </a:graphic>
      </p:graphicFrame>
      <p:sp>
        <p:nvSpPr>
          <p:cNvPr id="9" name="TextBox 8">
            <a:extLst>
              <a:ext uri="{FF2B5EF4-FFF2-40B4-BE49-F238E27FC236}">
                <a16:creationId xmlns:a16="http://schemas.microsoft.com/office/drawing/2014/main" id="{0DC94F75-FD2A-4412-BF2B-0570C0526779}"/>
              </a:ext>
            </a:extLst>
          </p:cNvPr>
          <p:cNvSpPr txBox="1"/>
          <p:nvPr/>
        </p:nvSpPr>
        <p:spPr>
          <a:xfrm>
            <a:off x="1679698" y="3475982"/>
            <a:ext cx="11642146" cy="16342935"/>
          </a:xfrm>
          <a:prstGeom prst="rect">
            <a:avLst/>
          </a:prstGeom>
          <a:noFill/>
        </p:spPr>
        <p:txBody>
          <a:bodyPr wrap="square">
            <a:spAutoFit/>
          </a:bodyPr>
          <a:lstStyle/>
          <a:p>
            <a:r>
              <a:rPr lang="en-US" altLang="ko-KR" sz="4400" b="1" dirty="0">
                <a:solidFill>
                  <a:schemeClr val="tx2"/>
                </a:solidFill>
                <a:latin typeface="Segoe UI" panose="020B0502040204020203" pitchFamily="34" charset="0"/>
                <a:ea typeface="Malgun Gothic" panose="020B0503020000020004" pitchFamily="34" charset="-127"/>
                <a:cs typeface="Segoe UI" panose="020B0502040204020203" pitchFamily="34" charset="0"/>
              </a:rPr>
              <a:t>What is Growth Management?</a:t>
            </a:r>
            <a:br>
              <a:rPr lang="en-US" altLang="ko-KR" sz="4400" dirty="0">
                <a:solidFill>
                  <a:schemeClr val="tx2"/>
                </a:solidFill>
                <a:latin typeface="Segoe UI" panose="020B0502040204020203" pitchFamily="34" charset="0"/>
                <a:ea typeface="Malgun Gothic" panose="020B0503020000020004" pitchFamily="34" charset="-127"/>
                <a:cs typeface="Segoe UI" panose="020B0502040204020203" pitchFamily="34" charset="0"/>
              </a:rPr>
            </a:br>
            <a:endParaRPr lang="en-US" altLang="ko-KR" sz="4400" dirty="0">
              <a:solidFill>
                <a:schemeClr val="tx2"/>
              </a:solidFill>
              <a:latin typeface="Segoe UI" panose="020B0502040204020203" pitchFamily="34" charset="0"/>
              <a:ea typeface="Malgun Gothic" panose="020B0503020000020004" pitchFamily="34" charset="-127"/>
              <a:cs typeface="Segoe UI" panose="020B0502040204020203" pitchFamily="34" charset="0"/>
            </a:endParaRPr>
          </a:p>
          <a:p>
            <a:r>
              <a:rPr lang="en-US" altLang="ko-KR" sz="4400" dirty="0">
                <a:solidFill>
                  <a:schemeClr val="tx2"/>
                </a:solidFill>
                <a:latin typeface="Segoe UI" panose="020B0502040204020203" pitchFamily="34" charset="0"/>
                <a:ea typeface="Malgun Gothic" panose="020B0503020000020004" pitchFamily="34" charset="-127"/>
                <a:cs typeface="Segoe UI" panose="020B0502040204020203" pitchFamily="34" charset="0"/>
              </a:rPr>
              <a:t>Simply put, </a:t>
            </a:r>
            <a:r>
              <a:rPr lang="en-US" altLang="ko-KR" sz="4400" b="1" dirty="0">
                <a:solidFill>
                  <a:schemeClr val="tx2"/>
                </a:solidFill>
                <a:latin typeface="Segoe UI" panose="020B0502040204020203" pitchFamily="34" charset="0"/>
                <a:ea typeface="Malgun Gothic" panose="020B0503020000020004" pitchFamily="34" charset="-127"/>
                <a:cs typeface="Segoe UI" panose="020B0502040204020203" pitchFamily="34" charset="0"/>
              </a:rPr>
              <a:t>growth management </a:t>
            </a:r>
            <a:r>
              <a:rPr lang="en-US" altLang="ko-KR" sz="4400" dirty="0">
                <a:solidFill>
                  <a:schemeClr val="tx2"/>
                </a:solidFill>
                <a:latin typeface="Segoe UI" panose="020B0502040204020203" pitchFamily="34" charset="0"/>
                <a:ea typeface="Malgun Gothic" panose="020B0503020000020004" pitchFamily="34" charset="-127"/>
                <a:cs typeface="Segoe UI" panose="020B0502040204020203" pitchFamily="34" charset="0"/>
              </a:rPr>
              <a:t>is an approach to ensure that the Town continues to grow in a responsible manner, having regard for the everyday needs and priorities of the community, including housing, employment, the natural environment, and human services, among others, all while doing so in a </a:t>
            </a:r>
            <a:r>
              <a:rPr lang="en-US" altLang="ko-KR" sz="4400" b="1" dirty="0">
                <a:solidFill>
                  <a:schemeClr val="tx2"/>
                </a:solidFill>
                <a:latin typeface="Segoe UI" panose="020B0502040204020203" pitchFamily="34" charset="0"/>
                <a:ea typeface="Malgun Gothic" panose="020B0503020000020004" pitchFamily="34" charset="-127"/>
                <a:cs typeface="Segoe UI" panose="020B0502040204020203" pitchFamily="34" charset="0"/>
              </a:rPr>
              <a:t>fiscally sustainable manner</a:t>
            </a:r>
            <a:r>
              <a:rPr lang="en-US" altLang="ko-KR" sz="4400" dirty="0">
                <a:solidFill>
                  <a:schemeClr val="tx2"/>
                </a:solidFill>
                <a:latin typeface="Segoe UI" panose="020B0502040204020203" pitchFamily="34" charset="0"/>
                <a:ea typeface="Malgun Gothic" panose="020B0503020000020004" pitchFamily="34" charset="-127"/>
                <a:cs typeface="Segoe UI" panose="020B0502040204020203" pitchFamily="34" charset="0"/>
              </a:rPr>
              <a:t>. </a:t>
            </a:r>
          </a:p>
          <a:p>
            <a:endParaRPr lang="en-US" altLang="ko-KR" sz="4400" dirty="0">
              <a:solidFill>
                <a:schemeClr val="tx2"/>
              </a:solidFill>
              <a:latin typeface="Segoe UI" panose="020B0502040204020203" pitchFamily="34" charset="0"/>
              <a:ea typeface="Malgun Gothic" panose="020B0503020000020004" pitchFamily="34" charset="-127"/>
              <a:cs typeface="Segoe UI" panose="020B0502040204020203" pitchFamily="34" charset="0"/>
            </a:endParaRPr>
          </a:p>
          <a:p>
            <a:r>
              <a:rPr lang="en-US" altLang="ko-KR" sz="4400" b="1" dirty="0">
                <a:solidFill>
                  <a:schemeClr val="tx2"/>
                </a:solidFill>
                <a:latin typeface="Segoe UI" panose="020B0502040204020203" pitchFamily="34" charset="0"/>
                <a:ea typeface="Malgun Gothic" panose="020B0503020000020004" pitchFamily="34" charset="-127"/>
                <a:cs typeface="Segoe UI" panose="020B0502040204020203" pitchFamily="34" charset="0"/>
              </a:rPr>
              <a:t>The Town is Growing…</a:t>
            </a:r>
          </a:p>
          <a:p>
            <a:endParaRPr lang="en-US" altLang="ko-KR" sz="4400" b="1" dirty="0">
              <a:solidFill>
                <a:schemeClr val="tx2"/>
              </a:solidFill>
              <a:latin typeface="Segoe UI" panose="020B0502040204020203" pitchFamily="34" charset="0"/>
              <a:ea typeface="Malgun Gothic" panose="020B0503020000020004" pitchFamily="34" charset="-127"/>
              <a:cs typeface="Segoe UI" panose="020B0502040204020203" pitchFamily="34" charset="0"/>
            </a:endParaRPr>
          </a:p>
          <a:p>
            <a:r>
              <a:rPr lang="en-CA" altLang="ko-KR" sz="4400" dirty="0">
                <a:solidFill>
                  <a:schemeClr val="tx2"/>
                </a:solidFill>
                <a:latin typeface="Segoe UI" panose="020B0502040204020203" pitchFamily="34" charset="0"/>
                <a:ea typeface="Malgun Gothic" panose="020B0503020000020004" pitchFamily="34" charset="-127"/>
                <a:cs typeface="Segoe UI" panose="020B0502040204020203" pitchFamily="34" charset="0"/>
              </a:rPr>
              <a:t>The Town of Fort Erie </a:t>
            </a:r>
            <a:r>
              <a:rPr lang="en-CA" altLang="ko-KR" sz="4400" b="1" dirty="0">
                <a:solidFill>
                  <a:schemeClr val="tx2"/>
                </a:solidFill>
                <a:latin typeface="Segoe UI" panose="020B0502040204020203" pitchFamily="34" charset="0"/>
                <a:ea typeface="Malgun Gothic" panose="020B0503020000020004" pitchFamily="34" charset="-127"/>
                <a:cs typeface="Segoe UI" panose="020B0502040204020203" pitchFamily="34" charset="0"/>
              </a:rPr>
              <a:t>is projected to grow to 48,050 residents and 18,430 jobs by the year 2051. </a:t>
            </a:r>
          </a:p>
          <a:p>
            <a:endParaRPr lang="en-CA" altLang="ko-KR" sz="4400" b="1" dirty="0">
              <a:solidFill>
                <a:schemeClr val="tx2"/>
              </a:solidFill>
              <a:latin typeface="Segoe UI" panose="020B0502040204020203" pitchFamily="34" charset="0"/>
              <a:ea typeface="Malgun Gothic" panose="020B0503020000020004" pitchFamily="34" charset="-127"/>
              <a:cs typeface="Segoe UI" panose="020B0502040204020203" pitchFamily="34" charset="0"/>
            </a:endParaRPr>
          </a:p>
          <a:p>
            <a:r>
              <a:rPr lang="en-CA" altLang="ko-KR" sz="4400" dirty="0">
                <a:solidFill>
                  <a:schemeClr val="tx2"/>
                </a:solidFill>
                <a:latin typeface="Segoe UI" panose="020B0502040204020203" pitchFamily="34" charset="0"/>
                <a:ea typeface="Malgun Gothic" panose="020B0503020000020004" pitchFamily="34" charset="-127"/>
                <a:cs typeface="Segoe UI" panose="020B0502040204020203" pitchFamily="34" charset="0"/>
              </a:rPr>
              <a:t>This means the Town will need to: </a:t>
            </a:r>
          </a:p>
          <a:p>
            <a:pPr marL="767810" indent="-767810">
              <a:buFont typeface="Arial" panose="020B0604020202020204" pitchFamily="34" charset="0"/>
              <a:buChar char="•"/>
            </a:pPr>
            <a:r>
              <a:rPr lang="en-CA" altLang="ko-KR" sz="4400" dirty="0">
                <a:solidFill>
                  <a:schemeClr val="tx2"/>
                </a:solidFill>
                <a:latin typeface="Segoe UI" panose="020B0502040204020203" pitchFamily="34" charset="0"/>
                <a:ea typeface="Malgun Gothic" panose="020B0503020000020004" pitchFamily="34" charset="-127"/>
                <a:cs typeface="Segoe UI" panose="020B0502040204020203" pitchFamily="34" charset="0"/>
              </a:rPr>
              <a:t>Plan and accommodate future household and employment forecasts.</a:t>
            </a:r>
            <a:endParaRPr lang="en-US" altLang="ko-KR" sz="4400" dirty="0">
              <a:solidFill>
                <a:schemeClr val="tx2"/>
              </a:solidFill>
              <a:latin typeface="Segoe UI" panose="020B0502040204020203" pitchFamily="34" charset="0"/>
              <a:ea typeface="Malgun Gothic" panose="020B0503020000020004" pitchFamily="34" charset="-127"/>
              <a:cs typeface="Segoe UI" panose="020B0502040204020203" pitchFamily="34" charset="0"/>
            </a:endParaRPr>
          </a:p>
          <a:p>
            <a:pPr marL="767810" indent="-767810">
              <a:buFont typeface="Arial" panose="020B0604020202020204" pitchFamily="34" charset="0"/>
              <a:buChar char="•"/>
            </a:pPr>
            <a:r>
              <a:rPr lang="en-US" sz="4400" dirty="0">
                <a:solidFill>
                  <a:schemeClr val="tx2"/>
                </a:solidFill>
                <a:latin typeface="Segoe UI" panose="020B0502040204020203" pitchFamily="34" charset="0"/>
                <a:cs typeface="Segoe UI" panose="020B0502040204020203" pitchFamily="34" charset="0"/>
              </a:rPr>
              <a:t>Encourage a range and mix of housing options, employment opportunities, and everyday amenities to be a complete, inclusive, and accessible community.  </a:t>
            </a:r>
          </a:p>
        </p:txBody>
      </p:sp>
      <p:pic>
        <p:nvPicPr>
          <p:cNvPr id="11" name="Picture 10" descr="A magnifying glass with graph&#10;&#10;Description automatically generated">
            <a:extLst>
              <a:ext uri="{FF2B5EF4-FFF2-40B4-BE49-F238E27FC236}">
                <a16:creationId xmlns:a16="http://schemas.microsoft.com/office/drawing/2014/main" id="{72EEB16F-71A4-59D7-9D11-6BFCAA19FC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34243" y="922921"/>
            <a:ext cx="2772616" cy="2772616"/>
          </a:xfrm>
          <a:prstGeom prst="rect">
            <a:avLst/>
          </a:prstGeom>
        </p:spPr>
      </p:pic>
      <p:sp>
        <p:nvSpPr>
          <p:cNvPr id="12" name="Title 2">
            <a:extLst>
              <a:ext uri="{FF2B5EF4-FFF2-40B4-BE49-F238E27FC236}">
                <a16:creationId xmlns:a16="http://schemas.microsoft.com/office/drawing/2014/main" id="{4B744524-F1E2-85E8-D7B6-543A7DF10803}"/>
              </a:ext>
            </a:extLst>
          </p:cNvPr>
          <p:cNvSpPr txBox="1">
            <a:spLocks/>
          </p:cNvSpPr>
          <p:nvPr/>
        </p:nvSpPr>
        <p:spPr>
          <a:xfrm>
            <a:off x="17599089" y="1172423"/>
            <a:ext cx="12514151" cy="2232872"/>
          </a:xfrm>
          <a:prstGeom prst="rect">
            <a:avLst/>
          </a:prstGeom>
          <a:noFill/>
        </p:spPr>
        <p:txBody>
          <a:bodyPr vert="horz" lIns="245697" tIns="122849" rIns="245697" bIns="122849" rtlCol="0" anchor="ctr">
            <a:normAutofit/>
          </a:bodyPr>
          <a:lstStyle>
            <a:lvl1pPr algn="l" defTabSz="914400" rtl="0" eaLnBrk="1" latinLnBrk="0" hangingPunct="1">
              <a:lnSpc>
                <a:spcPct val="90000"/>
              </a:lnSpc>
              <a:spcBef>
                <a:spcPct val="0"/>
              </a:spcBef>
              <a:buNone/>
              <a:defRPr sz="2800" b="1" kern="1200">
                <a:solidFill>
                  <a:schemeClr val="accent1"/>
                </a:solidFill>
                <a:latin typeface="Arial" panose="020B0604020202020204" pitchFamily="34" charset="0"/>
                <a:ea typeface="+mj-ea"/>
                <a:cs typeface="Arial" panose="020B0604020202020204" pitchFamily="34" charset="0"/>
              </a:defRPr>
            </a:lvl1pPr>
          </a:lstStyle>
          <a:p>
            <a:pPr algn="ctr"/>
            <a:r>
              <a:rPr lang="en-US" sz="4299" dirty="0">
                <a:solidFill>
                  <a:schemeClr val="tx2"/>
                </a:solidFill>
              </a:rPr>
              <a:t>Projected Population, Employment and Household Growth to the Year 2051</a:t>
            </a:r>
            <a:endParaRPr lang="en-CA" sz="4299" dirty="0">
              <a:solidFill>
                <a:schemeClr val="tx2"/>
              </a:solidFill>
            </a:endParaRPr>
          </a:p>
        </p:txBody>
      </p:sp>
      <p:sp>
        <p:nvSpPr>
          <p:cNvPr id="2" name="Title 2">
            <a:extLst>
              <a:ext uri="{FF2B5EF4-FFF2-40B4-BE49-F238E27FC236}">
                <a16:creationId xmlns:a16="http://schemas.microsoft.com/office/drawing/2014/main" id="{0E6F4D49-D86C-1745-E8D0-DA33703A7B02}"/>
              </a:ext>
            </a:extLst>
          </p:cNvPr>
          <p:cNvSpPr txBox="1">
            <a:spLocks/>
          </p:cNvSpPr>
          <p:nvPr/>
        </p:nvSpPr>
        <p:spPr>
          <a:xfrm>
            <a:off x="1184610" y="627803"/>
            <a:ext cx="30383111" cy="2303559"/>
          </a:xfrm>
          <a:prstGeom prst="rect">
            <a:avLst/>
          </a:prstGeom>
        </p:spPr>
        <p:txBody>
          <a:bodyPr vert="horz" lIns="91440" tIns="45720" rIns="91440" bIns="45720" rtlCol="0" anchor="ctr">
            <a:normAutofit/>
          </a:bodyPr>
          <a:lstStyle>
            <a:lvl1pPr algn="l" defTabSz="2456993" rtl="0" eaLnBrk="1" latinLnBrk="0" hangingPunct="1">
              <a:lnSpc>
                <a:spcPct val="90000"/>
              </a:lnSpc>
              <a:spcBef>
                <a:spcPct val="0"/>
              </a:spcBef>
              <a:buNone/>
              <a:defRPr sz="7524" b="1" kern="1200">
                <a:solidFill>
                  <a:schemeClr val="accent1"/>
                </a:solidFill>
                <a:latin typeface="Arial" panose="020B0604020202020204" pitchFamily="34" charset="0"/>
                <a:ea typeface="+mj-ea"/>
                <a:cs typeface="Arial" panose="020B0604020202020204" pitchFamily="34" charset="0"/>
              </a:defRPr>
            </a:lvl1pPr>
          </a:lstStyle>
          <a:p>
            <a:r>
              <a:rPr lang="en-US" dirty="0">
                <a:solidFill>
                  <a:schemeClr val="tx2"/>
                </a:solidFill>
              </a:rPr>
              <a:t>Part C: Growth Management</a:t>
            </a:r>
            <a:endParaRPr lang="en-CA" dirty="0">
              <a:solidFill>
                <a:schemeClr val="tx2"/>
              </a:solidFill>
            </a:endParaRPr>
          </a:p>
        </p:txBody>
      </p:sp>
    </p:spTree>
    <p:extLst>
      <p:ext uri="{BB962C8B-B14F-4D97-AF65-F5344CB8AC3E}">
        <p14:creationId xmlns:p14="http://schemas.microsoft.com/office/powerpoint/2010/main" val="576932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F499C-301F-1B2B-3FD2-A103630FFB62}"/>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33C71F4C-7CBA-6AE4-1494-3FCA096C41BE}"/>
              </a:ext>
            </a:extLst>
          </p:cNvPr>
          <p:cNvSpPr/>
          <p:nvPr/>
        </p:nvSpPr>
        <p:spPr>
          <a:xfrm>
            <a:off x="17087931" y="5366798"/>
            <a:ext cx="13378056" cy="12650267"/>
          </a:xfrm>
          <a:prstGeom prst="roundRect">
            <a:avLst/>
          </a:prstGeom>
          <a:solidFill>
            <a:srgbClr val="E9F7FB"/>
          </a:solidFill>
          <a:ln>
            <a:solidFill>
              <a:srgbClr val="065A7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2"/>
              </a:solidFill>
            </a:endParaRPr>
          </a:p>
        </p:txBody>
      </p:sp>
      <p:sp>
        <p:nvSpPr>
          <p:cNvPr id="4" name="Rectangle: Rounded Corners 3">
            <a:extLst>
              <a:ext uri="{FF2B5EF4-FFF2-40B4-BE49-F238E27FC236}">
                <a16:creationId xmlns:a16="http://schemas.microsoft.com/office/drawing/2014/main" id="{F04638DD-CECB-4C48-67CB-C335DAF2A3B8}"/>
              </a:ext>
            </a:extLst>
          </p:cNvPr>
          <p:cNvSpPr/>
          <p:nvPr/>
        </p:nvSpPr>
        <p:spPr>
          <a:xfrm>
            <a:off x="2293665" y="5366799"/>
            <a:ext cx="13378056" cy="12650268"/>
          </a:xfrm>
          <a:prstGeom prst="roundRect">
            <a:avLst/>
          </a:prstGeom>
          <a:solidFill>
            <a:srgbClr val="E9F7FB"/>
          </a:solidFill>
          <a:ln>
            <a:solidFill>
              <a:srgbClr val="065A7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2"/>
              </a:solidFill>
            </a:endParaRPr>
          </a:p>
        </p:txBody>
      </p:sp>
      <p:sp>
        <p:nvSpPr>
          <p:cNvPr id="3" name="Title 2">
            <a:extLst>
              <a:ext uri="{FF2B5EF4-FFF2-40B4-BE49-F238E27FC236}">
                <a16:creationId xmlns:a16="http://schemas.microsoft.com/office/drawing/2014/main" id="{9CC22247-E8EB-FC63-2554-02EE9DB0C035}"/>
              </a:ext>
            </a:extLst>
          </p:cNvPr>
          <p:cNvSpPr>
            <a:spLocks noGrp="1"/>
          </p:cNvSpPr>
          <p:nvPr>
            <p:ph type="title"/>
          </p:nvPr>
        </p:nvSpPr>
        <p:spPr/>
        <p:txBody>
          <a:bodyPr/>
          <a:lstStyle/>
          <a:p>
            <a:r>
              <a:rPr lang="en-US" dirty="0">
                <a:solidFill>
                  <a:schemeClr val="tx2"/>
                </a:solidFill>
              </a:rPr>
              <a:t>Part D: Town Structure</a:t>
            </a:r>
            <a:endParaRPr lang="en-CA" dirty="0">
              <a:solidFill>
                <a:schemeClr val="tx2"/>
              </a:solidFill>
            </a:endParaRPr>
          </a:p>
        </p:txBody>
      </p:sp>
      <p:sp>
        <p:nvSpPr>
          <p:cNvPr id="6" name="TextBox 5">
            <a:extLst>
              <a:ext uri="{FF2B5EF4-FFF2-40B4-BE49-F238E27FC236}">
                <a16:creationId xmlns:a16="http://schemas.microsoft.com/office/drawing/2014/main" id="{1B34776F-4C95-90B3-CDB2-40F0067F1BE1}"/>
              </a:ext>
            </a:extLst>
          </p:cNvPr>
          <p:cNvSpPr txBox="1"/>
          <p:nvPr/>
        </p:nvSpPr>
        <p:spPr>
          <a:xfrm>
            <a:off x="1589221" y="3148180"/>
            <a:ext cx="28876766" cy="1446550"/>
          </a:xfrm>
          <a:prstGeom prst="rect">
            <a:avLst/>
          </a:prstGeom>
          <a:noFill/>
        </p:spPr>
        <p:txBody>
          <a:bodyPr wrap="square" lIns="91440" tIns="45720" rIns="91440" bIns="45720" anchor="t">
            <a:spAutoFit/>
          </a:bodyPr>
          <a:lstStyle/>
          <a:p>
            <a:pPr>
              <a:spcBef>
                <a:spcPts val="3224"/>
              </a:spcBef>
            </a:pPr>
            <a:r>
              <a:rPr lang="en-CA" sz="4400" dirty="0">
                <a:solidFill>
                  <a:schemeClr val="tx2"/>
                </a:solidFill>
                <a:latin typeface="Segoe UI"/>
                <a:cs typeface="Segoe UI"/>
              </a:rPr>
              <a:t>Components of the Town Structure such as Settlement Areas, Strategic Growth Areas, and the Natural Environment System are shown on </a:t>
            </a:r>
            <a:r>
              <a:rPr lang="en-CA" sz="4400" b="1" dirty="0">
                <a:solidFill>
                  <a:schemeClr val="tx2"/>
                </a:solidFill>
                <a:latin typeface="Segoe UI"/>
                <a:cs typeface="Segoe UI"/>
              </a:rPr>
              <a:t>Schedule A</a:t>
            </a:r>
            <a:r>
              <a:rPr lang="en-CA" sz="4400" dirty="0">
                <a:solidFill>
                  <a:schemeClr val="tx2"/>
                </a:solidFill>
                <a:latin typeface="Segoe UI"/>
                <a:cs typeface="Segoe UI"/>
              </a:rPr>
              <a:t>. Components of the Town Structure include:</a:t>
            </a:r>
            <a:endParaRPr lang="en-CA" sz="4400" dirty="0">
              <a:solidFill>
                <a:schemeClr val="tx2"/>
              </a:solidFill>
              <a:ea typeface="Calibri" panose="020F0502020204030204"/>
              <a:cs typeface="Calibri" panose="020F0502020204030204"/>
            </a:endParaRPr>
          </a:p>
        </p:txBody>
      </p:sp>
      <p:sp>
        <p:nvSpPr>
          <p:cNvPr id="2" name="TextBox 1">
            <a:extLst>
              <a:ext uri="{FF2B5EF4-FFF2-40B4-BE49-F238E27FC236}">
                <a16:creationId xmlns:a16="http://schemas.microsoft.com/office/drawing/2014/main" id="{B25A7228-BA2D-9098-9F4F-6037317F0A2B}"/>
              </a:ext>
            </a:extLst>
          </p:cNvPr>
          <p:cNvSpPr txBox="1"/>
          <p:nvPr/>
        </p:nvSpPr>
        <p:spPr>
          <a:xfrm>
            <a:off x="2685329" y="6127783"/>
            <a:ext cx="12351471" cy="1160317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67715" indent="-767715">
              <a:buFont typeface="Arial,Sans-Serif"/>
              <a:buChar char="•"/>
            </a:pPr>
            <a:r>
              <a:rPr lang="en-CA" sz="4400" b="1" dirty="0">
                <a:solidFill>
                  <a:schemeClr val="tx2"/>
                </a:solidFill>
                <a:latin typeface="Segoe UI"/>
                <a:cs typeface="Arial"/>
              </a:rPr>
              <a:t>Settlement Areas </a:t>
            </a:r>
            <a:r>
              <a:rPr lang="en-CA" sz="4400" dirty="0">
                <a:solidFill>
                  <a:schemeClr val="tx2"/>
                </a:solidFill>
                <a:latin typeface="Segoe UI"/>
                <a:cs typeface="Arial"/>
              </a:rPr>
              <a:t>are planned to accommodate most of the Town’s growth to the year 2051. Settlement Areas are generally where the necessary infrastructure and services are available, or are planned to be available, to accommodate projected growth.</a:t>
            </a:r>
          </a:p>
          <a:p>
            <a:pPr marL="767715" indent="-767715">
              <a:buFont typeface="Arial,Sans-Serif"/>
              <a:buChar char="•"/>
            </a:pPr>
            <a:endParaRPr lang="en-CA" sz="4400" b="1" dirty="0">
              <a:solidFill>
                <a:schemeClr val="tx2"/>
              </a:solidFill>
              <a:latin typeface="Segoe UI"/>
              <a:cs typeface="Arial"/>
            </a:endParaRPr>
          </a:p>
          <a:p>
            <a:pPr marL="767715" indent="-767715">
              <a:buFont typeface="Arial,Sans-Serif"/>
              <a:buChar char="•"/>
            </a:pPr>
            <a:r>
              <a:rPr lang="en-CA" sz="4400" b="1" dirty="0">
                <a:solidFill>
                  <a:schemeClr val="tx2"/>
                </a:solidFill>
                <a:latin typeface="Segoe UI"/>
                <a:cs typeface="Arial"/>
              </a:rPr>
              <a:t>Strategic Growth Areas </a:t>
            </a:r>
            <a:r>
              <a:rPr lang="en-CA" sz="4400" dirty="0">
                <a:solidFill>
                  <a:schemeClr val="tx2"/>
                </a:solidFill>
                <a:latin typeface="Segoe UI"/>
                <a:cs typeface="Arial"/>
              </a:rPr>
              <a:t>are intended to accommodate the greatest range and mix of land uses in a more compact built form.</a:t>
            </a:r>
          </a:p>
          <a:p>
            <a:pPr marL="767715" indent="-767715">
              <a:buFont typeface="Arial,Sans-Serif"/>
              <a:buChar char="•"/>
            </a:pPr>
            <a:endParaRPr lang="en-US" sz="4400" dirty="0">
              <a:solidFill>
                <a:schemeClr val="tx2"/>
              </a:solidFill>
              <a:latin typeface="Segoe UI"/>
              <a:cs typeface="Arial"/>
            </a:endParaRPr>
          </a:p>
          <a:p>
            <a:pPr marL="767715" indent="-767715">
              <a:buFont typeface="Arial,Sans-Serif"/>
              <a:buChar char="•"/>
            </a:pPr>
            <a:r>
              <a:rPr lang="en-US" sz="4400" dirty="0">
                <a:solidFill>
                  <a:schemeClr val="tx2"/>
                </a:solidFill>
                <a:latin typeface="Segoe UI"/>
                <a:cs typeface="Arial"/>
              </a:rPr>
              <a:t>Over the long-term, some growth may need to be accommodated in </a:t>
            </a:r>
            <a:r>
              <a:rPr lang="en-US" sz="4400" b="1" dirty="0">
                <a:solidFill>
                  <a:schemeClr val="tx2"/>
                </a:solidFill>
                <a:latin typeface="Segoe UI"/>
                <a:cs typeface="Arial"/>
              </a:rPr>
              <a:t>Designated Growth Areas</a:t>
            </a:r>
            <a:r>
              <a:rPr lang="en-US" sz="4400" dirty="0">
                <a:solidFill>
                  <a:schemeClr val="tx2"/>
                </a:solidFill>
                <a:latin typeface="Segoe UI"/>
                <a:cs typeface="Arial"/>
              </a:rPr>
              <a:t>​. These areas are generally planned to be further studied through a separate process and are not planned for development in the near term.</a:t>
            </a:r>
          </a:p>
        </p:txBody>
      </p:sp>
      <p:sp>
        <p:nvSpPr>
          <p:cNvPr id="8" name="TextBox 7">
            <a:extLst>
              <a:ext uri="{FF2B5EF4-FFF2-40B4-BE49-F238E27FC236}">
                <a16:creationId xmlns:a16="http://schemas.microsoft.com/office/drawing/2014/main" id="{129262D8-531C-60BF-B7B1-BBA087511DD3}"/>
              </a:ext>
            </a:extLst>
          </p:cNvPr>
          <p:cNvSpPr txBox="1"/>
          <p:nvPr/>
        </p:nvSpPr>
        <p:spPr>
          <a:xfrm>
            <a:off x="17722850" y="6127783"/>
            <a:ext cx="12351471" cy="10926068"/>
          </a:xfrm>
          <a:prstGeom prst="rect">
            <a:avLst/>
          </a:prstGeom>
          <a:noFill/>
        </p:spPr>
        <p:txBody>
          <a:bodyPr wrap="square">
            <a:spAutoFit/>
          </a:bodyPr>
          <a:lstStyle/>
          <a:p>
            <a:pPr marL="767715" indent="-767715">
              <a:buFont typeface="Arial,Sans-Serif"/>
              <a:buChar char="•"/>
            </a:pPr>
            <a:r>
              <a:rPr lang="en-CA" sz="4400" dirty="0">
                <a:solidFill>
                  <a:schemeClr val="tx2"/>
                </a:solidFill>
                <a:latin typeface="Segoe UI"/>
                <a:cs typeface="Arial"/>
              </a:rPr>
              <a:t>The </a:t>
            </a:r>
            <a:r>
              <a:rPr lang="en-CA" sz="4400" b="1" dirty="0">
                <a:solidFill>
                  <a:schemeClr val="tx2"/>
                </a:solidFill>
                <a:latin typeface="Segoe UI"/>
                <a:cs typeface="Arial"/>
              </a:rPr>
              <a:t>Countryside</a:t>
            </a:r>
            <a:r>
              <a:rPr lang="en-CA" sz="4400" dirty="0">
                <a:solidFill>
                  <a:schemeClr val="tx2"/>
                </a:solidFill>
                <a:latin typeface="Segoe UI"/>
                <a:cs typeface="Arial"/>
              </a:rPr>
              <a:t> protects agricultural lands from incompatible development while promoting farming and diversified farming businesses​. Lands within the Countryside are planned to ensure that the agriculture-system remains viable and prosperous over the long-term.</a:t>
            </a:r>
          </a:p>
          <a:p>
            <a:pPr marL="767715" indent="-767715">
              <a:buFont typeface="Arial,Sans-Serif"/>
              <a:buChar char="•"/>
            </a:pPr>
            <a:endParaRPr lang="en-CA" sz="4400" dirty="0">
              <a:solidFill>
                <a:schemeClr val="tx2"/>
              </a:solidFill>
              <a:latin typeface="Segoe UI"/>
              <a:cs typeface="Arial"/>
            </a:endParaRPr>
          </a:p>
          <a:p>
            <a:pPr marL="767715" indent="-767715">
              <a:buFont typeface="Arial,Sans-Serif"/>
              <a:buChar char="•"/>
            </a:pPr>
            <a:r>
              <a:rPr lang="en-CA" sz="4400" dirty="0">
                <a:solidFill>
                  <a:schemeClr val="tx2"/>
                </a:solidFill>
                <a:latin typeface="Segoe UI"/>
                <a:cs typeface="Arial"/>
              </a:rPr>
              <a:t>The </a:t>
            </a:r>
            <a:r>
              <a:rPr lang="en-CA" sz="4400" b="1" dirty="0">
                <a:solidFill>
                  <a:schemeClr val="tx2"/>
                </a:solidFill>
                <a:latin typeface="Segoe UI"/>
                <a:cs typeface="Arial"/>
              </a:rPr>
              <a:t>Natural Environment System </a:t>
            </a:r>
            <a:r>
              <a:rPr lang="en-CA" sz="4400" dirty="0">
                <a:solidFill>
                  <a:schemeClr val="tx2"/>
                </a:solidFill>
                <a:latin typeface="Segoe UI"/>
                <a:cs typeface="Arial"/>
              </a:rPr>
              <a:t>​recognizes natural areas and specific features that are to be protected from development. </a:t>
            </a:r>
          </a:p>
          <a:p>
            <a:pPr marL="767715" indent="-767715">
              <a:buFont typeface="Arial,Sans-Serif"/>
              <a:buChar char="•"/>
            </a:pPr>
            <a:endParaRPr lang="en-CA" sz="4400" dirty="0">
              <a:solidFill>
                <a:schemeClr val="tx2"/>
              </a:solidFill>
              <a:latin typeface="Segoe UI"/>
              <a:cs typeface="Arial"/>
            </a:endParaRPr>
          </a:p>
          <a:p>
            <a:pPr marL="767715" indent="-767715">
              <a:buFont typeface="Arial,Sans-Serif"/>
              <a:buChar char="•"/>
            </a:pPr>
            <a:r>
              <a:rPr lang="en-CA" sz="4400" dirty="0">
                <a:solidFill>
                  <a:schemeClr val="tx2"/>
                </a:solidFill>
                <a:latin typeface="Segoe UI"/>
                <a:cs typeface="Arial"/>
              </a:rPr>
              <a:t>The Town Structure also shows lands within the </a:t>
            </a:r>
            <a:r>
              <a:rPr lang="en-CA" sz="4400" b="1" dirty="0">
                <a:solidFill>
                  <a:schemeClr val="tx2"/>
                </a:solidFill>
                <a:latin typeface="Segoe UI"/>
                <a:cs typeface="Arial"/>
              </a:rPr>
              <a:t>Niagara to Greater Toronto Area Corridor </a:t>
            </a:r>
            <a:r>
              <a:rPr lang="en-CA" sz="4400" dirty="0">
                <a:solidFill>
                  <a:schemeClr val="tx2"/>
                </a:solidFill>
                <a:latin typeface="Segoe UI"/>
                <a:cs typeface="Arial"/>
              </a:rPr>
              <a:t>Conceptual Area and the Preferred Alignment. </a:t>
            </a:r>
          </a:p>
        </p:txBody>
      </p:sp>
    </p:spTree>
    <p:extLst>
      <p:ext uri="{BB962C8B-B14F-4D97-AF65-F5344CB8AC3E}">
        <p14:creationId xmlns:p14="http://schemas.microsoft.com/office/powerpoint/2010/main" val="2269609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19794-EF52-571E-773A-F7FB20758636}"/>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5FB2DCBE-5C56-B0C6-FEFA-A55AF1EE1BD7}"/>
              </a:ext>
            </a:extLst>
          </p:cNvPr>
          <p:cNvSpPr txBox="1">
            <a:spLocks/>
          </p:cNvSpPr>
          <p:nvPr/>
        </p:nvSpPr>
        <p:spPr>
          <a:xfrm>
            <a:off x="1184610" y="627803"/>
            <a:ext cx="30383111" cy="2303559"/>
          </a:xfrm>
          <a:prstGeom prst="rect">
            <a:avLst/>
          </a:prstGeom>
        </p:spPr>
        <p:txBody>
          <a:bodyPr vert="horz" lIns="91440" tIns="45720" rIns="91440" bIns="45720" rtlCol="0" anchor="ctr">
            <a:normAutofit/>
          </a:bodyPr>
          <a:lstStyle>
            <a:lvl1pPr algn="l" defTabSz="2456993" rtl="0" eaLnBrk="1" latinLnBrk="0" hangingPunct="1">
              <a:lnSpc>
                <a:spcPct val="90000"/>
              </a:lnSpc>
              <a:spcBef>
                <a:spcPct val="0"/>
              </a:spcBef>
              <a:buNone/>
              <a:defRPr sz="7524" b="1" kern="1200">
                <a:solidFill>
                  <a:schemeClr val="accent1"/>
                </a:solidFill>
                <a:latin typeface="Arial" panose="020B0604020202020204" pitchFamily="34" charset="0"/>
                <a:ea typeface="+mj-ea"/>
                <a:cs typeface="Arial" panose="020B0604020202020204" pitchFamily="34" charset="0"/>
              </a:defRPr>
            </a:lvl1pPr>
          </a:lstStyle>
          <a:p>
            <a:r>
              <a:rPr lang="en-US" dirty="0">
                <a:solidFill>
                  <a:schemeClr val="tx2"/>
                </a:solidFill>
              </a:rPr>
              <a:t>Part D: Strategic Growth Areas</a:t>
            </a:r>
            <a:endParaRPr lang="en-CA" dirty="0">
              <a:solidFill>
                <a:schemeClr val="tx2"/>
              </a:solidFill>
            </a:endParaRPr>
          </a:p>
        </p:txBody>
      </p:sp>
      <p:sp>
        <p:nvSpPr>
          <p:cNvPr id="3" name="Rectangle: Rounded Corners 2">
            <a:extLst>
              <a:ext uri="{FF2B5EF4-FFF2-40B4-BE49-F238E27FC236}">
                <a16:creationId xmlns:a16="http://schemas.microsoft.com/office/drawing/2014/main" id="{270BA35C-429F-AB1B-6F25-2C82C665745F}"/>
              </a:ext>
            </a:extLst>
          </p:cNvPr>
          <p:cNvSpPr/>
          <p:nvPr/>
        </p:nvSpPr>
        <p:spPr>
          <a:xfrm>
            <a:off x="1184610" y="2931362"/>
            <a:ext cx="13378056" cy="16407351"/>
          </a:xfrm>
          <a:prstGeom prst="roundRect">
            <a:avLst/>
          </a:prstGeom>
          <a:solidFill>
            <a:srgbClr val="E9F7FB"/>
          </a:solidFill>
          <a:ln>
            <a:solidFill>
              <a:srgbClr val="065A7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2"/>
              </a:solidFill>
            </a:endParaRPr>
          </a:p>
        </p:txBody>
      </p:sp>
      <p:sp>
        <p:nvSpPr>
          <p:cNvPr id="7" name="TextBox 6">
            <a:extLst>
              <a:ext uri="{FF2B5EF4-FFF2-40B4-BE49-F238E27FC236}">
                <a16:creationId xmlns:a16="http://schemas.microsoft.com/office/drawing/2014/main" id="{F2656031-F757-7624-AF25-12331E683B47}"/>
              </a:ext>
            </a:extLst>
          </p:cNvPr>
          <p:cNvSpPr txBox="1"/>
          <p:nvPr/>
        </p:nvSpPr>
        <p:spPr>
          <a:xfrm>
            <a:off x="2128838" y="3914866"/>
            <a:ext cx="11244262" cy="14219277"/>
          </a:xfrm>
          <a:prstGeom prst="rect">
            <a:avLst/>
          </a:prstGeom>
          <a:noFill/>
        </p:spPr>
        <p:txBody>
          <a:bodyPr wrap="square">
            <a:spAutoFit/>
          </a:bodyPr>
          <a:lstStyle/>
          <a:p>
            <a:r>
              <a:rPr lang="en-US" sz="5400" b="1" dirty="0">
                <a:solidFill>
                  <a:schemeClr val="tx2"/>
                </a:solidFill>
                <a:latin typeface="Segoe UI"/>
                <a:cs typeface="Arial"/>
              </a:rPr>
              <a:t>What are Strategic Growth Areas?</a:t>
            </a:r>
          </a:p>
          <a:p>
            <a:endParaRPr lang="en-US" sz="5400" b="1" dirty="0">
              <a:solidFill>
                <a:schemeClr val="tx2"/>
              </a:solidFill>
              <a:latin typeface="Segoe UI"/>
              <a:cs typeface="Arial"/>
            </a:endParaRPr>
          </a:p>
          <a:p>
            <a:r>
              <a:rPr lang="en-US" sz="5400" b="1" dirty="0">
                <a:solidFill>
                  <a:schemeClr val="tx2"/>
                </a:solidFill>
                <a:latin typeface="Segoe UI"/>
                <a:cs typeface="Arial"/>
              </a:rPr>
              <a:t>Strategic Growth Area (SGA) </a:t>
            </a:r>
            <a:r>
              <a:rPr lang="en-US" sz="5400" dirty="0">
                <a:solidFill>
                  <a:schemeClr val="tx2"/>
                </a:solidFill>
                <a:latin typeface="Segoe UI"/>
                <a:cs typeface="Arial"/>
              </a:rPr>
              <a:t>is a growth management approach that aims to make </a:t>
            </a:r>
            <a:r>
              <a:rPr lang="en-US" sz="5400" b="1" dirty="0">
                <a:solidFill>
                  <a:schemeClr val="tx2"/>
                </a:solidFill>
                <a:latin typeface="Segoe UI"/>
                <a:cs typeface="Arial"/>
              </a:rPr>
              <a:t>efficient use </a:t>
            </a:r>
            <a:r>
              <a:rPr lang="en-US" sz="5400" dirty="0">
                <a:solidFill>
                  <a:schemeClr val="tx2"/>
                </a:solidFill>
                <a:latin typeface="Segoe UI"/>
                <a:cs typeface="Arial"/>
              </a:rPr>
              <a:t>of </a:t>
            </a:r>
            <a:r>
              <a:rPr lang="en-US" sz="5400" b="1" dirty="0">
                <a:solidFill>
                  <a:schemeClr val="tx2"/>
                </a:solidFill>
                <a:latin typeface="Segoe UI"/>
                <a:cs typeface="Arial"/>
              </a:rPr>
              <a:t>infrastructure</a:t>
            </a:r>
            <a:r>
              <a:rPr lang="en-US" sz="5400" dirty="0">
                <a:solidFill>
                  <a:schemeClr val="tx2"/>
                </a:solidFill>
                <a:latin typeface="Segoe UI"/>
                <a:cs typeface="Arial"/>
              </a:rPr>
              <a:t> and </a:t>
            </a:r>
            <a:r>
              <a:rPr lang="en-US" sz="5400" b="1" dirty="0">
                <a:solidFill>
                  <a:schemeClr val="tx2"/>
                </a:solidFill>
                <a:latin typeface="Segoe UI"/>
                <a:cs typeface="Arial"/>
              </a:rPr>
              <a:t>land, </a:t>
            </a:r>
            <a:r>
              <a:rPr lang="en-US" sz="5400" dirty="0">
                <a:solidFill>
                  <a:schemeClr val="tx2"/>
                </a:solidFill>
                <a:latin typeface="Segoe UI"/>
                <a:cs typeface="Arial"/>
              </a:rPr>
              <a:t>while </a:t>
            </a:r>
            <a:r>
              <a:rPr lang="en-US" sz="5400" b="1" dirty="0">
                <a:solidFill>
                  <a:schemeClr val="tx2"/>
                </a:solidFill>
                <a:latin typeface="Segoe UI"/>
                <a:cs typeface="Arial"/>
              </a:rPr>
              <a:t>mitigating adverse impacts </a:t>
            </a:r>
            <a:r>
              <a:rPr lang="en-US" sz="5400" dirty="0">
                <a:solidFill>
                  <a:schemeClr val="tx2"/>
                </a:solidFill>
                <a:latin typeface="Segoe UI"/>
                <a:cs typeface="Arial"/>
              </a:rPr>
              <a:t>to the environment and farmland.</a:t>
            </a:r>
          </a:p>
          <a:p>
            <a:endParaRPr lang="en-US" sz="5400" dirty="0">
              <a:solidFill>
                <a:schemeClr val="tx2"/>
              </a:solidFill>
              <a:latin typeface="Segoe UI"/>
              <a:cs typeface="Arial"/>
            </a:endParaRPr>
          </a:p>
          <a:p>
            <a:r>
              <a:rPr lang="en-US" sz="5400" dirty="0">
                <a:solidFill>
                  <a:schemeClr val="tx2"/>
                </a:solidFill>
                <a:latin typeface="Segoe UI"/>
                <a:cs typeface="Arial"/>
              </a:rPr>
              <a:t>These are areas within the Town that are planned to </a:t>
            </a:r>
            <a:r>
              <a:rPr lang="en-US" sz="5400" b="1" dirty="0">
                <a:solidFill>
                  <a:schemeClr val="tx2"/>
                </a:solidFill>
                <a:latin typeface="Segoe UI"/>
                <a:cs typeface="Arial"/>
              </a:rPr>
              <a:t>accommodate growth </a:t>
            </a:r>
            <a:r>
              <a:rPr lang="en-US" sz="5400" dirty="0">
                <a:solidFill>
                  <a:schemeClr val="tx2"/>
                </a:solidFill>
                <a:latin typeface="Segoe UI"/>
                <a:cs typeface="Arial"/>
              </a:rPr>
              <a:t>through a </a:t>
            </a:r>
            <a:r>
              <a:rPr lang="en-US" sz="5400" b="1" dirty="0">
                <a:solidFill>
                  <a:schemeClr val="tx2"/>
                </a:solidFill>
                <a:latin typeface="Segoe UI"/>
                <a:cs typeface="Arial"/>
              </a:rPr>
              <a:t>concentration </a:t>
            </a:r>
            <a:r>
              <a:rPr lang="en-US" sz="5400" dirty="0">
                <a:solidFill>
                  <a:schemeClr val="tx2"/>
                </a:solidFill>
                <a:latin typeface="Segoe UI"/>
                <a:cs typeface="Arial"/>
              </a:rPr>
              <a:t>and </a:t>
            </a:r>
            <a:r>
              <a:rPr lang="en-US" sz="5400" b="1" dirty="0">
                <a:solidFill>
                  <a:schemeClr val="tx2"/>
                </a:solidFill>
                <a:latin typeface="Segoe UI"/>
                <a:cs typeface="Arial"/>
              </a:rPr>
              <a:t>mix of land uses</a:t>
            </a:r>
            <a:r>
              <a:rPr lang="en-US" sz="5400" dirty="0">
                <a:solidFill>
                  <a:schemeClr val="tx2"/>
                </a:solidFill>
                <a:latin typeface="Segoe UI"/>
                <a:cs typeface="Arial"/>
              </a:rPr>
              <a:t>. </a:t>
            </a:r>
          </a:p>
          <a:p>
            <a:endParaRPr lang="en-US" sz="5400" dirty="0">
              <a:solidFill>
                <a:schemeClr val="tx2"/>
              </a:solidFill>
              <a:latin typeface="Segoe UI"/>
              <a:cs typeface="Arial"/>
            </a:endParaRPr>
          </a:p>
          <a:p>
            <a:r>
              <a:rPr lang="en-US" sz="5400" dirty="0">
                <a:solidFill>
                  <a:schemeClr val="tx2"/>
                </a:solidFill>
                <a:latin typeface="Segoe UI"/>
                <a:cs typeface="Arial"/>
              </a:rPr>
              <a:t>Strategic Growth Areas are planned as </a:t>
            </a:r>
            <a:r>
              <a:rPr lang="en-US" sz="5400" b="1" dirty="0">
                <a:solidFill>
                  <a:schemeClr val="tx2"/>
                </a:solidFill>
                <a:latin typeface="Segoe UI"/>
                <a:cs typeface="Arial"/>
              </a:rPr>
              <a:t>compact, walkable,</a:t>
            </a:r>
            <a:r>
              <a:rPr lang="en-US" sz="5400" dirty="0">
                <a:solidFill>
                  <a:schemeClr val="tx2"/>
                </a:solidFill>
                <a:latin typeface="Segoe UI"/>
                <a:cs typeface="Arial"/>
              </a:rPr>
              <a:t> and</a:t>
            </a:r>
            <a:r>
              <a:rPr lang="en-US" sz="5400" b="1" dirty="0">
                <a:solidFill>
                  <a:schemeClr val="tx2"/>
                </a:solidFill>
                <a:latin typeface="Segoe UI"/>
                <a:cs typeface="Arial"/>
              </a:rPr>
              <a:t> complete communities</a:t>
            </a:r>
            <a:r>
              <a:rPr lang="en-US" sz="5400" dirty="0">
                <a:solidFill>
                  <a:schemeClr val="tx2"/>
                </a:solidFill>
                <a:latin typeface="Segoe UI"/>
                <a:cs typeface="Arial"/>
              </a:rPr>
              <a:t>.</a:t>
            </a:r>
          </a:p>
        </p:txBody>
      </p:sp>
      <p:sp>
        <p:nvSpPr>
          <p:cNvPr id="8" name="Rectangle: Rounded Corners 7">
            <a:extLst>
              <a:ext uri="{FF2B5EF4-FFF2-40B4-BE49-F238E27FC236}">
                <a16:creationId xmlns:a16="http://schemas.microsoft.com/office/drawing/2014/main" id="{72DC4F54-C6D2-A7A1-A50B-4AEF33677D71}"/>
              </a:ext>
            </a:extLst>
          </p:cNvPr>
          <p:cNvSpPr/>
          <p:nvPr/>
        </p:nvSpPr>
        <p:spPr>
          <a:xfrm>
            <a:off x="16376165" y="2596086"/>
            <a:ext cx="13378056" cy="16407351"/>
          </a:xfrm>
          <a:prstGeom prst="roundRect">
            <a:avLst/>
          </a:prstGeom>
          <a:solidFill>
            <a:srgbClr val="E9F7FB"/>
          </a:solidFill>
          <a:ln>
            <a:solidFill>
              <a:srgbClr val="065A7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2"/>
              </a:solidFill>
            </a:endParaRPr>
          </a:p>
        </p:txBody>
      </p:sp>
      <p:sp>
        <p:nvSpPr>
          <p:cNvPr id="10" name="TextBox 9">
            <a:extLst>
              <a:ext uri="{FF2B5EF4-FFF2-40B4-BE49-F238E27FC236}">
                <a16:creationId xmlns:a16="http://schemas.microsoft.com/office/drawing/2014/main" id="{D781711A-6519-8B21-351F-7FCB9CEC3848}"/>
              </a:ext>
            </a:extLst>
          </p:cNvPr>
          <p:cNvSpPr txBox="1"/>
          <p:nvPr/>
        </p:nvSpPr>
        <p:spPr>
          <a:xfrm>
            <a:off x="17443062" y="3609900"/>
            <a:ext cx="11244262" cy="15881271"/>
          </a:xfrm>
          <a:prstGeom prst="rect">
            <a:avLst/>
          </a:prstGeom>
          <a:noFill/>
        </p:spPr>
        <p:txBody>
          <a:bodyPr wrap="square">
            <a:spAutoFit/>
          </a:bodyPr>
          <a:lstStyle/>
          <a:p>
            <a:r>
              <a:rPr lang="en-US" sz="5400" dirty="0">
                <a:solidFill>
                  <a:schemeClr val="tx2"/>
                </a:solidFill>
                <a:latin typeface="Segoe UI"/>
                <a:cs typeface="Arial"/>
              </a:rPr>
              <a:t>Strategic Growth Areas are shown on </a:t>
            </a:r>
            <a:r>
              <a:rPr lang="en-US" sz="5400" b="1" dirty="0">
                <a:solidFill>
                  <a:schemeClr val="tx2"/>
                </a:solidFill>
                <a:latin typeface="Segoe UI"/>
                <a:cs typeface="Arial"/>
              </a:rPr>
              <a:t>Schedule A</a:t>
            </a:r>
            <a:r>
              <a:rPr lang="en-US" sz="5400" dirty="0">
                <a:solidFill>
                  <a:schemeClr val="tx2"/>
                </a:solidFill>
                <a:latin typeface="Segoe UI"/>
                <a:cs typeface="Arial"/>
              </a:rPr>
              <a:t>, and in more detail on </a:t>
            </a:r>
            <a:r>
              <a:rPr lang="en-US" sz="5400" b="1" dirty="0">
                <a:solidFill>
                  <a:schemeClr val="tx2"/>
                </a:solidFill>
                <a:latin typeface="Segoe UI"/>
                <a:cs typeface="Arial"/>
              </a:rPr>
              <a:t>Schedules A1 through A7</a:t>
            </a:r>
            <a:r>
              <a:rPr lang="en-US" sz="5400" dirty="0">
                <a:solidFill>
                  <a:schemeClr val="tx2"/>
                </a:solidFill>
                <a:latin typeface="Segoe UI"/>
                <a:cs typeface="Arial"/>
              </a:rPr>
              <a:t>.</a:t>
            </a:r>
          </a:p>
          <a:p>
            <a:endParaRPr lang="en-US" sz="5400" b="1" dirty="0">
              <a:solidFill>
                <a:schemeClr val="tx2"/>
              </a:solidFill>
              <a:latin typeface="Segoe UI"/>
              <a:cs typeface="Arial"/>
            </a:endParaRPr>
          </a:p>
          <a:p>
            <a:r>
              <a:rPr lang="en-US" sz="5400" dirty="0">
                <a:solidFill>
                  <a:schemeClr val="tx2"/>
                </a:solidFill>
                <a:latin typeface="Segoe UI"/>
                <a:cs typeface="Arial"/>
              </a:rPr>
              <a:t>The </a:t>
            </a:r>
            <a:r>
              <a:rPr lang="en-US" sz="5400" b="1" dirty="0">
                <a:solidFill>
                  <a:schemeClr val="tx2"/>
                </a:solidFill>
                <a:latin typeface="Segoe UI"/>
                <a:cs typeface="Arial"/>
              </a:rPr>
              <a:t>Strategic Growth Areas </a:t>
            </a:r>
            <a:r>
              <a:rPr lang="en-US" sz="5400" dirty="0">
                <a:solidFill>
                  <a:schemeClr val="tx2"/>
                </a:solidFill>
                <a:latin typeface="Segoe UI"/>
                <a:cs typeface="Arial"/>
              </a:rPr>
              <a:t>include:</a:t>
            </a:r>
          </a:p>
          <a:p>
            <a:pPr marL="914400" indent="-914400">
              <a:buFont typeface="+mj-lt"/>
              <a:buAutoNum type="arabicPeriod"/>
            </a:pPr>
            <a:r>
              <a:rPr lang="en-US" sz="5400" dirty="0">
                <a:solidFill>
                  <a:schemeClr val="tx2"/>
                </a:solidFill>
                <a:latin typeface="Segoe UI"/>
                <a:cs typeface="Arial"/>
              </a:rPr>
              <a:t>Crystal Beach </a:t>
            </a:r>
          </a:p>
          <a:p>
            <a:pPr marL="914400" indent="-914400">
              <a:buFont typeface="+mj-lt"/>
              <a:buAutoNum type="arabicPeriod"/>
            </a:pPr>
            <a:r>
              <a:rPr lang="en-US" sz="5400" dirty="0">
                <a:solidFill>
                  <a:schemeClr val="tx2"/>
                </a:solidFill>
                <a:latin typeface="Segoe UI"/>
                <a:cs typeface="Arial"/>
              </a:rPr>
              <a:t>Gorham</a:t>
            </a:r>
          </a:p>
          <a:p>
            <a:pPr marL="914400" indent="-914400">
              <a:buFont typeface="+mj-lt"/>
              <a:buAutoNum type="arabicPeriod"/>
            </a:pPr>
            <a:r>
              <a:rPr lang="en-US" sz="5400" dirty="0">
                <a:solidFill>
                  <a:schemeClr val="tx2"/>
                </a:solidFill>
                <a:latin typeface="Segoe UI"/>
                <a:cs typeface="Arial"/>
              </a:rPr>
              <a:t>Garrison-Sunset</a:t>
            </a:r>
          </a:p>
          <a:p>
            <a:pPr marL="914400" indent="-914400">
              <a:buFont typeface="+mj-lt"/>
              <a:buAutoNum type="arabicPeriod"/>
            </a:pPr>
            <a:r>
              <a:rPr lang="en-US" sz="5400" dirty="0">
                <a:solidFill>
                  <a:schemeClr val="tx2"/>
                </a:solidFill>
                <a:latin typeface="Segoe UI"/>
                <a:cs typeface="Arial"/>
              </a:rPr>
              <a:t>Garrison West</a:t>
            </a:r>
          </a:p>
          <a:p>
            <a:pPr marL="914400" indent="-914400">
              <a:buFont typeface="+mj-lt"/>
              <a:buAutoNum type="arabicPeriod"/>
            </a:pPr>
            <a:r>
              <a:rPr lang="en-US" sz="5400" dirty="0">
                <a:solidFill>
                  <a:schemeClr val="tx2"/>
                </a:solidFill>
                <a:latin typeface="Segoe UI"/>
                <a:cs typeface="Arial"/>
              </a:rPr>
              <a:t>Garrison East</a:t>
            </a:r>
          </a:p>
          <a:p>
            <a:pPr marL="914400" indent="-914400">
              <a:buFont typeface="+mj-lt"/>
              <a:buAutoNum type="arabicPeriod"/>
            </a:pPr>
            <a:r>
              <a:rPr lang="en-US" sz="5400" dirty="0">
                <a:solidFill>
                  <a:schemeClr val="tx2"/>
                </a:solidFill>
                <a:latin typeface="Segoe UI"/>
                <a:cs typeface="Arial"/>
              </a:rPr>
              <a:t>Niagara Boulevard</a:t>
            </a:r>
          </a:p>
          <a:p>
            <a:pPr marL="914400" indent="-914400">
              <a:buFont typeface="+mj-lt"/>
              <a:buAutoNum type="arabicPeriod"/>
            </a:pPr>
            <a:r>
              <a:rPr lang="en-US" sz="5400" dirty="0">
                <a:solidFill>
                  <a:schemeClr val="tx2"/>
                </a:solidFill>
                <a:latin typeface="Segoe UI"/>
                <a:cs typeface="Arial"/>
              </a:rPr>
              <a:t>Bridgeburg</a:t>
            </a:r>
          </a:p>
          <a:p>
            <a:endParaRPr lang="en-US" sz="5400" dirty="0">
              <a:solidFill>
                <a:schemeClr val="tx2"/>
              </a:solidFill>
              <a:latin typeface="Segoe UI"/>
              <a:cs typeface="Arial"/>
            </a:endParaRPr>
          </a:p>
          <a:p>
            <a:r>
              <a:rPr lang="en-US" sz="5400" dirty="0">
                <a:solidFill>
                  <a:schemeClr val="tx2"/>
                </a:solidFill>
                <a:latin typeface="Segoe UI"/>
                <a:cs typeface="Arial"/>
              </a:rPr>
              <a:t>In the Garrison West and Garrison East SGA, the draft Official Plan identifies a </a:t>
            </a:r>
            <a:r>
              <a:rPr lang="en-US" sz="5400" b="1" dirty="0">
                <a:solidFill>
                  <a:schemeClr val="tx2"/>
                </a:solidFill>
                <a:latin typeface="Segoe UI"/>
                <a:cs typeface="Arial"/>
              </a:rPr>
              <a:t>conceptual transit corridor</a:t>
            </a:r>
            <a:r>
              <a:rPr lang="en-US" sz="5400" dirty="0">
                <a:solidFill>
                  <a:schemeClr val="tx2"/>
                </a:solidFill>
                <a:latin typeface="Segoe UI"/>
                <a:cs typeface="Arial"/>
              </a:rPr>
              <a:t> along Garrison Road.</a:t>
            </a:r>
          </a:p>
          <a:p>
            <a:endParaRPr lang="en-US" sz="5400" dirty="0">
              <a:solidFill>
                <a:schemeClr val="tx2"/>
              </a:solidFill>
              <a:latin typeface="Segoe UI"/>
              <a:cs typeface="Arial"/>
            </a:endParaRPr>
          </a:p>
        </p:txBody>
      </p:sp>
    </p:spTree>
    <p:extLst>
      <p:ext uri="{BB962C8B-B14F-4D97-AF65-F5344CB8AC3E}">
        <p14:creationId xmlns:p14="http://schemas.microsoft.com/office/powerpoint/2010/main" val="3056237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F6258-C55A-82D0-426E-CAE7286EE11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CE7C00A-4513-16E7-2337-A86FB755A822}"/>
              </a:ext>
            </a:extLst>
          </p:cNvPr>
          <p:cNvSpPr txBox="1"/>
          <p:nvPr/>
        </p:nvSpPr>
        <p:spPr>
          <a:xfrm>
            <a:off x="9407525" y="9601200"/>
            <a:ext cx="13944600" cy="882678"/>
          </a:xfrm>
          <a:prstGeom prst="rect">
            <a:avLst/>
          </a:prstGeom>
          <a:noFill/>
        </p:spPr>
        <p:txBody>
          <a:bodyPr wrap="square" rtlCol="0">
            <a:spAutoFit/>
          </a:bodyPr>
          <a:lstStyle/>
          <a:p>
            <a:pPr algn="ctr"/>
            <a:r>
              <a:rPr lang="en-CA" b="1" dirty="0">
                <a:latin typeface="Segoe UI" panose="020B0502040204020203" pitchFamily="34" charset="0"/>
                <a:cs typeface="Segoe UI" panose="020B0502040204020203" pitchFamily="34" charset="0"/>
              </a:rPr>
              <a:t>Placeholder for Schedules A, and A1 – A7</a:t>
            </a:r>
          </a:p>
        </p:txBody>
      </p:sp>
    </p:spTree>
    <p:extLst>
      <p:ext uri="{BB962C8B-B14F-4D97-AF65-F5344CB8AC3E}">
        <p14:creationId xmlns:p14="http://schemas.microsoft.com/office/powerpoint/2010/main" val="3300554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30D27-5134-2F6B-3623-BA5C1F75B3B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6C3EF29-2F16-9198-63C6-C8EFDA408428}"/>
              </a:ext>
            </a:extLst>
          </p:cNvPr>
          <p:cNvSpPr>
            <a:spLocks noGrp="1"/>
          </p:cNvSpPr>
          <p:nvPr>
            <p:ph type="title"/>
          </p:nvPr>
        </p:nvSpPr>
        <p:spPr/>
        <p:txBody>
          <a:bodyPr/>
          <a:lstStyle/>
          <a:p>
            <a:r>
              <a:rPr lang="en-US" sz="7500" dirty="0">
                <a:solidFill>
                  <a:schemeClr val="tx2"/>
                </a:solidFill>
                <a:latin typeface="Segoe UI" panose="020B0502040204020203" pitchFamily="34" charset="0"/>
                <a:cs typeface="Segoe UI" panose="020B0502040204020203" pitchFamily="34" charset="0"/>
              </a:rPr>
              <a:t>Part C: Land Use Designations</a:t>
            </a:r>
            <a:endParaRPr lang="en-US" dirty="0">
              <a:solidFill>
                <a:schemeClr val="tx2"/>
              </a:solidFill>
              <a:latin typeface="Segoe UI" panose="020B0502040204020203" pitchFamily="34" charset="0"/>
              <a:cs typeface="Segoe UI" panose="020B0502040204020203" pitchFamily="34" charset="0"/>
            </a:endParaRPr>
          </a:p>
        </p:txBody>
      </p:sp>
      <p:sp>
        <p:nvSpPr>
          <p:cNvPr id="4" name="TextBox 3">
            <a:extLst>
              <a:ext uri="{FF2B5EF4-FFF2-40B4-BE49-F238E27FC236}">
                <a16:creationId xmlns:a16="http://schemas.microsoft.com/office/drawing/2014/main" id="{13F6C3EB-94B3-83D4-F7DF-B7EAFF347E9C}"/>
              </a:ext>
            </a:extLst>
          </p:cNvPr>
          <p:cNvSpPr txBox="1"/>
          <p:nvPr/>
        </p:nvSpPr>
        <p:spPr>
          <a:xfrm>
            <a:off x="1189495" y="2941369"/>
            <a:ext cx="29276492"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4400" b="1" dirty="0">
                <a:solidFill>
                  <a:schemeClr val="tx2"/>
                </a:solidFill>
                <a:latin typeface="Segoe UI" panose="020B0502040204020203" pitchFamily="34" charset="0"/>
                <a:cs typeface="Segoe UI" panose="020B0502040204020203" pitchFamily="34" charset="0"/>
              </a:rPr>
              <a:t>Schedule B: Land Use Designations </a:t>
            </a:r>
            <a:r>
              <a:rPr lang="en-CA" sz="4400" dirty="0">
                <a:solidFill>
                  <a:schemeClr val="tx2"/>
                </a:solidFill>
                <a:latin typeface="Segoe UI" panose="020B0502040204020203" pitchFamily="34" charset="0"/>
                <a:cs typeface="Segoe UI" panose="020B0502040204020203" pitchFamily="34" charset="0"/>
              </a:rPr>
              <a:t>identifies the various land use designations within the Town. A description of the land use designations is below:</a:t>
            </a:r>
            <a:endParaRPr lang="en-US" dirty="0">
              <a:solidFill>
                <a:schemeClr val="tx2"/>
              </a:solidFill>
              <a:latin typeface="Segoe UI" panose="020B0502040204020203" pitchFamily="34" charset="0"/>
              <a:cs typeface="Segoe UI" panose="020B0502040204020203" pitchFamily="34" charset="0"/>
            </a:endParaRPr>
          </a:p>
        </p:txBody>
      </p:sp>
      <p:sp>
        <p:nvSpPr>
          <p:cNvPr id="5" name="Rectangle: Rounded Corners 4">
            <a:extLst>
              <a:ext uri="{FF2B5EF4-FFF2-40B4-BE49-F238E27FC236}">
                <a16:creationId xmlns:a16="http://schemas.microsoft.com/office/drawing/2014/main" id="{4FB0FD90-88E1-630F-837A-2D75BE5E49EF}"/>
              </a:ext>
            </a:extLst>
          </p:cNvPr>
          <p:cNvSpPr/>
          <p:nvPr/>
        </p:nvSpPr>
        <p:spPr>
          <a:xfrm>
            <a:off x="16844177" y="4797153"/>
            <a:ext cx="13621809" cy="14077889"/>
          </a:xfrm>
          <a:prstGeom prst="roundRect">
            <a:avLst/>
          </a:prstGeom>
          <a:solidFill>
            <a:srgbClr val="E9F7FB"/>
          </a:solidFill>
          <a:ln>
            <a:solidFill>
              <a:srgbClr val="065A7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solidFill>
                <a:schemeClr val="tx2"/>
              </a:solidFill>
              <a:latin typeface="Segoe UI" panose="020B0502040204020203" pitchFamily="34" charset="0"/>
              <a:cs typeface="Segoe UI" panose="020B0502040204020203" pitchFamily="34" charset="0"/>
            </a:endParaRPr>
          </a:p>
        </p:txBody>
      </p:sp>
      <p:sp>
        <p:nvSpPr>
          <p:cNvPr id="6" name="Rectangle: Rounded Corners 5">
            <a:extLst>
              <a:ext uri="{FF2B5EF4-FFF2-40B4-BE49-F238E27FC236}">
                <a16:creationId xmlns:a16="http://schemas.microsoft.com/office/drawing/2014/main" id="{DD33D328-7917-AA2C-0573-A7CBB33A7D5B}"/>
              </a:ext>
            </a:extLst>
          </p:cNvPr>
          <p:cNvSpPr/>
          <p:nvPr/>
        </p:nvSpPr>
        <p:spPr>
          <a:xfrm>
            <a:off x="1950764" y="4797153"/>
            <a:ext cx="13378056" cy="14077889"/>
          </a:xfrm>
          <a:prstGeom prst="roundRect">
            <a:avLst/>
          </a:prstGeom>
          <a:solidFill>
            <a:srgbClr val="E9F7FB"/>
          </a:solidFill>
          <a:ln>
            <a:solidFill>
              <a:srgbClr val="065A7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solidFill>
                <a:schemeClr val="tx2"/>
              </a:solidFill>
              <a:latin typeface="Segoe UI" panose="020B0502040204020203" pitchFamily="34" charset="0"/>
              <a:cs typeface="Segoe UI" panose="020B0502040204020203" pitchFamily="34" charset="0"/>
            </a:endParaRPr>
          </a:p>
        </p:txBody>
      </p:sp>
      <p:sp>
        <p:nvSpPr>
          <p:cNvPr id="7" name="TextBox 6">
            <a:extLst>
              <a:ext uri="{FF2B5EF4-FFF2-40B4-BE49-F238E27FC236}">
                <a16:creationId xmlns:a16="http://schemas.microsoft.com/office/drawing/2014/main" id="{3A4D0BF9-E4D2-93B7-6291-F719031D44A2}"/>
              </a:ext>
            </a:extLst>
          </p:cNvPr>
          <p:cNvSpPr txBox="1"/>
          <p:nvPr/>
        </p:nvSpPr>
        <p:spPr>
          <a:xfrm>
            <a:off x="2685328" y="5445725"/>
            <a:ext cx="12351471" cy="130189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67715" indent="-767715">
              <a:spcBef>
                <a:spcPts val="3224"/>
              </a:spcBef>
              <a:buFont typeface="Arial" panose="020B0604020202020204" pitchFamily="34" charset="0"/>
              <a:buChar char="•"/>
            </a:pPr>
            <a:r>
              <a:rPr lang="en-CA" sz="4000" b="1" dirty="0">
                <a:solidFill>
                  <a:schemeClr val="tx2"/>
                </a:solidFill>
                <a:latin typeface="Segoe UI" panose="020B0502040204020203" pitchFamily="34" charset="0"/>
                <a:cs typeface="Segoe UI" panose="020B0502040204020203" pitchFamily="34" charset="0"/>
              </a:rPr>
              <a:t>Core Areas </a:t>
            </a:r>
            <a:r>
              <a:rPr lang="en-CA" sz="4000" dirty="0">
                <a:solidFill>
                  <a:schemeClr val="tx2"/>
                </a:solidFill>
                <a:latin typeface="Segoe UI" panose="020B0502040204020203" pitchFamily="34" charset="0"/>
                <a:cs typeface="Segoe UI" panose="020B0502040204020203" pitchFamily="34" charset="0"/>
              </a:rPr>
              <a:t>are lands that have historically functioned as a downtown or areas that are planned to evolve into a more urbanized and compact built form.</a:t>
            </a:r>
          </a:p>
          <a:p>
            <a:pPr marL="767715" indent="-767715">
              <a:spcBef>
                <a:spcPts val="3224"/>
              </a:spcBef>
              <a:buFont typeface="Arial" panose="020B0604020202020204" pitchFamily="34" charset="0"/>
              <a:buChar char="•"/>
            </a:pPr>
            <a:r>
              <a:rPr lang="en-US" sz="4000" b="1" dirty="0">
                <a:solidFill>
                  <a:schemeClr val="tx2"/>
                </a:solidFill>
                <a:latin typeface="Segoe UI" panose="020B0502040204020203" pitchFamily="34" charset="0"/>
                <a:cs typeface="Segoe UI" panose="020B0502040204020203" pitchFamily="34" charset="0"/>
              </a:rPr>
              <a:t>Community Areas</a:t>
            </a:r>
            <a:r>
              <a:rPr lang="en-US" sz="4000" dirty="0">
                <a:solidFill>
                  <a:schemeClr val="tx2"/>
                </a:solidFill>
                <a:latin typeface="Segoe UI" panose="020B0502040204020203" pitchFamily="34" charset="0"/>
                <a:cs typeface="Segoe UI" panose="020B0502040204020203" pitchFamily="34" charset="0"/>
              </a:rPr>
              <a:t> include the majority of the </a:t>
            </a:r>
            <a:r>
              <a:rPr lang="en-CA" sz="4000" dirty="0">
                <a:solidFill>
                  <a:schemeClr val="tx2"/>
                </a:solidFill>
                <a:latin typeface="Segoe UI" panose="020B0502040204020203" pitchFamily="34" charset="0"/>
                <a:cs typeface="Segoe UI" panose="020B0502040204020203" pitchFamily="34" charset="0"/>
              </a:rPr>
              <a:t>Town’s residential areas, including more traditional or ‘stable’ neighbourhoods. Some Community Areas may evolve over time to accommodate additional housing options.</a:t>
            </a:r>
          </a:p>
          <a:p>
            <a:pPr marL="767715" indent="-767715">
              <a:spcBef>
                <a:spcPts val="3224"/>
              </a:spcBef>
              <a:buFont typeface="Arial" panose="020B0604020202020204" pitchFamily="34" charset="0"/>
              <a:buChar char="•"/>
            </a:pPr>
            <a:r>
              <a:rPr lang="en-CA" sz="4000" dirty="0">
                <a:solidFill>
                  <a:schemeClr val="tx2"/>
                </a:solidFill>
                <a:latin typeface="Segoe UI" panose="020B0502040204020203" pitchFamily="34" charset="0"/>
                <a:cs typeface="Segoe UI" panose="020B0502040204020203" pitchFamily="34" charset="0"/>
              </a:rPr>
              <a:t>The </a:t>
            </a:r>
            <a:r>
              <a:rPr lang="en-CA" sz="4000" b="1" dirty="0">
                <a:solidFill>
                  <a:schemeClr val="tx2"/>
                </a:solidFill>
                <a:latin typeface="Segoe UI" panose="020B0502040204020203" pitchFamily="34" charset="0"/>
                <a:cs typeface="Segoe UI" panose="020B0502040204020203" pitchFamily="34" charset="0"/>
              </a:rPr>
              <a:t>Strategic Economic Area </a:t>
            </a:r>
            <a:r>
              <a:rPr lang="en-CA" sz="4000" dirty="0">
                <a:solidFill>
                  <a:schemeClr val="tx2"/>
                </a:solidFill>
                <a:latin typeface="Segoe UI" panose="020B0502040204020203" pitchFamily="34" charset="0"/>
                <a:cs typeface="Segoe UI" panose="020B0502040204020203" pitchFamily="34" charset="0"/>
              </a:rPr>
              <a:t>applies to lands in vicinity of the Fort Erie Racetrack. These lands are envisioned to develop into a dynamic hub of employment, residential, and entertainment, functioning as a catalyst for local economic development.</a:t>
            </a:r>
          </a:p>
          <a:p>
            <a:pPr marL="767715" indent="-767715">
              <a:spcBef>
                <a:spcPts val="3224"/>
              </a:spcBef>
              <a:buFont typeface="Arial" panose="020B0604020202020204" pitchFamily="34" charset="0"/>
              <a:buChar char="•"/>
            </a:pPr>
            <a:r>
              <a:rPr lang="en-CA" sz="4000" dirty="0">
                <a:solidFill>
                  <a:schemeClr val="tx2"/>
                </a:solidFill>
                <a:latin typeface="Segoe UI" panose="020B0502040204020203" pitchFamily="34" charset="0"/>
                <a:cs typeface="Segoe UI" panose="020B0502040204020203" pitchFamily="34" charset="0"/>
              </a:rPr>
              <a:t>The ​</a:t>
            </a:r>
            <a:r>
              <a:rPr lang="en-US" sz="4000" b="1" dirty="0">
                <a:solidFill>
                  <a:schemeClr val="tx2"/>
                </a:solidFill>
                <a:latin typeface="Segoe UI" panose="020B0502040204020203" pitchFamily="34" charset="0"/>
                <a:cs typeface="Segoe UI" panose="020B0502040204020203" pitchFamily="34" charset="0"/>
              </a:rPr>
              <a:t>Commercial</a:t>
            </a:r>
            <a:r>
              <a:rPr lang="en-US" sz="4000" dirty="0">
                <a:solidFill>
                  <a:schemeClr val="tx2"/>
                </a:solidFill>
                <a:latin typeface="Segoe UI" panose="020B0502040204020203" pitchFamily="34" charset="0"/>
                <a:cs typeface="Segoe UI" panose="020B0502040204020203" pitchFamily="34" charset="0"/>
              </a:rPr>
              <a:t> designation </a:t>
            </a:r>
            <a:r>
              <a:rPr lang="en-CA" sz="4000" dirty="0">
                <a:solidFill>
                  <a:schemeClr val="tx2"/>
                </a:solidFill>
                <a:latin typeface="Segoe UI" panose="020B0502040204020203" pitchFamily="34" charset="0"/>
                <a:cs typeface="Segoe UI" panose="020B0502040204020203" pitchFamily="34" charset="0"/>
              </a:rPr>
              <a:t>permits a broad range of commercial uses to meet the everyday needs of residents and support a complete community​.</a:t>
            </a:r>
          </a:p>
        </p:txBody>
      </p:sp>
      <p:sp>
        <p:nvSpPr>
          <p:cNvPr id="8" name="TextBox 7">
            <a:extLst>
              <a:ext uri="{FF2B5EF4-FFF2-40B4-BE49-F238E27FC236}">
                <a16:creationId xmlns:a16="http://schemas.microsoft.com/office/drawing/2014/main" id="{AE7DD3EA-84E2-60E3-9B9B-6A6AD8092F8E}"/>
              </a:ext>
            </a:extLst>
          </p:cNvPr>
          <p:cNvSpPr txBox="1"/>
          <p:nvPr/>
        </p:nvSpPr>
        <p:spPr>
          <a:xfrm>
            <a:off x="17722851" y="5445725"/>
            <a:ext cx="12351471" cy="12813764"/>
          </a:xfrm>
          <a:prstGeom prst="rect">
            <a:avLst/>
          </a:prstGeom>
          <a:noFill/>
        </p:spPr>
        <p:txBody>
          <a:bodyPr wrap="square">
            <a:spAutoFit/>
          </a:bodyPr>
          <a:lstStyle/>
          <a:p>
            <a:pPr marL="767715" indent="-767715">
              <a:spcBef>
                <a:spcPts val="3224"/>
              </a:spcBef>
              <a:buFont typeface="Arial" panose="020B0604020202020204" pitchFamily="34" charset="0"/>
              <a:buChar char="•"/>
            </a:pPr>
            <a:r>
              <a:rPr lang="en-US" sz="4000" dirty="0">
                <a:solidFill>
                  <a:schemeClr val="tx2"/>
                </a:solidFill>
                <a:latin typeface="Segoe UI" panose="020B0502040204020203" pitchFamily="34" charset="0"/>
                <a:cs typeface="Segoe UI" panose="020B0502040204020203" pitchFamily="34" charset="0"/>
              </a:rPr>
              <a:t>The </a:t>
            </a:r>
            <a:r>
              <a:rPr lang="en-US" sz="4000" b="1" dirty="0">
                <a:solidFill>
                  <a:schemeClr val="tx2"/>
                </a:solidFill>
                <a:latin typeface="Segoe UI" panose="020B0502040204020203" pitchFamily="34" charset="0"/>
                <a:cs typeface="Segoe UI" panose="020B0502040204020203" pitchFamily="34" charset="0"/>
              </a:rPr>
              <a:t>Institutional</a:t>
            </a:r>
            <a:r>
              <a:rPr lang="en-US" sz="4000" dirty="0">
                <a:solidFill>
                  <a:schemeClr val="tx2"/>
                </a:solidFill>
                <a:latin typeface="Segoe UI" panose="020B0502040204020203" pitchFamily="34" charset="0"/>
                <a:cs typeface="Segoe UI" panose="020B0502040204020203" pitchFamily="34" charset="0"/>
              </a:rPr>
              <a:t> designation permits a range of public service facilities, such as community centres, schools, libraries, and healthcare facilities, among other similar uses.</a:t>
            </a:r>
          </a:p>
          <a:p>
            <a:pPr marL="767715" indent="-767715">
              <a:spcBef>
                <a:spcPts val="3224"/>
              </a:spcBef>
              <a:buFont typeface="Arial" panose="020B0604020202020204" pitchFamily="34" charset="0"/>
              <a:buChar char="•"/>
            </a:pPr>
            <a:r>
              <a:rPr lang="en-US" sz="4000" dirty="0">
                <a:solidFill>
                  <a:schemeClr val="tx2"/>
                </a:solidFill>
                <a:latin typeface="Segoe UI" panose="020B0502040204020203" pitchFamily="34" charset="0"/>
                <a:cs typeface="Segoe UI" panose="020B0502040204020203" pitchFamily="34" charset="0"/>
              </a:rPr>
              <a:t>The </a:t>
            </a:r>
            <a:r>
              <a:rPr lang="en-US" sz="4000" b="1" dirty="0">
                <a:solidFill>
                  <a:schemeClr val="tx2"/>
                </a:solidFill>
                <a:latin typeface="Segoe UI" panose="020B0502040204020203" pitchFamily="34" charset="0"/>
                <a:cs typeface="Segoe UI" panose="020B0502040204020203" pitchFamily="34" charset="0"/>
              </a:rPr>
              <a:t>Peace Bridge International Gateway </a:t>
            </a:r>
            <a:r>
              <a:rPr lang="en-US" sz="4000" dirty="0">
                <a:solidFill>
                  <a:schemeClr val="tx2"/>
                </a:solidFill>
                <a:latin typeface="Segoe UI" panose="020B0502040204020203" pitchFamily="34" charset="0"/>
                <a:cs typeface="Segoe UI" panose="020B0502040204020203" pitchFamily="34" charset="0"/>
              </a:rPr>
              <a:t>designation</a:t>
            </a:r>
            <a:r>
              <a:rPr lang="en-US" sz="4000" b="1" dirty="0">
                <a:solidFill>
                  <a:schemeClr val="tx2"/>
                </a:solidFill>
                <a:latin typeface="Segoe UI" panose="020B0502040204020203" pitchFamily="34" charset="0"/>
                <a:cs typeface="Segoe UI" panose="020B0502040204020203" pitchFamily="34" charset="0"/>
              </a:rPr>
              <a:t> </a:t>
            </a:r>
            <a:r>
              <a:rPr lang="en-US" sz="4000" dirty="0">
                <a:solidFill>
                  <a:schemeClr val="tx2"/>
                </a:solidFill>
                <a:latin typeface="Segoe UI" panose="020B0502040204020203" pitchFamily="34" charset="0"/>
                <a:cs typeface="Segoe UI" panose="020B0502040204020203" pitchFamily="34" charset="0"/>
              </a:rPr>
              <a:t>includes lands within the vicinity of Peace Bridge.</a:t>
            </a:r>
          </a:p>
          <a:p>
            <a:pPr marL="767715" indent="-767715">
              <a:spcBef>
                <a:spcPts val="3224"/>
              </a:spcBef>
              <a:buFont typeface="Arial" panose="020B0604020202020204" pitchFamily="34" charset="0"/>
              <a:buChar char="•"/>
            </a:pPr>
            <a:r>
              <a:rPr lang="en-US" sz="4000" dirty="0">
                <a:solidFill>
                  <a:schemeClr val="tx2"/>
                </a:solidFill>
                <a:latin typeface="Segoe UI" panose="020B0502040204020203" pitchFamily="34" charset="0"/>
                <a:cs typeface="Segoe UI" panose="020B0502040204020203" pitchFamily="34" charset="0"/>
              </a:rPr>
              <a:t>The</a:t>
            </a:r>
            <a:r>
              <a:rPr lang="en-US" sz="4000" b="1" dirty="0">
                <a:solidFill>
                  <a:schemeClr val="tx2"/>
                </a:solidFill>
                <a:latin typeface="Segoe UI" panose="020B0502040204020203" pitchFamily="34" charset="0"/>
                <a:cs typeface="Segoe UI" panose="020B0502040204020203" pitchFamily="34" charset="0"/>
              </a:rPr>
              <a:t> Rural and Agriculture </a:t>
            </a:r>
            <a:r>
              <a:rPr lang="en-US" sz="4000" dirty="0">
                <a:solidFill>
                  <a:schemeClr val="tx2"/>
                </a:solidFill>
                <a:latin typeface="Segoe UI" panose="020B0502040204020203" pitchFamily="34" charset="0"/>
                <a:cs typeface="Segoe UI" panose="020B0502040204020203" pitchFamily="34" charset="0"/>
              </a:rPr>
              <a:t>designations </a:t>
            </a:r>
            <a:r>
              <a:rPr lang="en-CA" sz="4000" dirty="0">
                <a:solidFill>
                  <a:schemeClr val="tx2"/>
                </a:solidFill>
                <a:latin typeface="Segoe UI" panose="020B0502040204020203" pitchFamily="34" charset="0"/>
                <a:cs typeface="Segoe UI" panose="020B0502040204020203" pitchFamily="34" charset="0"/>
              </a:rPr>
              <a:t>protect the integrity and long-term function of the agricultural system. This designation also protects farmland from fragmentation and incompatible development.</a:t>
            </a:r>
            <a:endParaRPr lang="en-US" sz="4000" dirty="0">
              <a:solidFill>
                <a:schemeClr val="tx2"/>
              </a:solidFill>
              <a:latin typeface="Segoe UI" panose="020B0502040204020203" pitchFamily="34" charset="0"/>
              <a:ea typeface="Calibri" panose="020F0502020204030204"/>
              <a:cs typeface="Segoe UI" panose="020B0502040204020203" pitchFamily="34" charset="0"/>
            </a:endParaRPr>
          </a:p>
          <a:p>
            <a:pPr marL="767715" indent="-767715">
              <a:spcBef>
                <a:spcPts val="3224"/>
              </a:spcBef>
              <a:buFont typeface="Arial" panose="020B0604020202020204" pitchFamily="34" charset="0"/>
              <a:buChar char="•"/>
            </a:pPr>
            <a:r>
              <a:rPr lang="en-US" sz="4000" dirty="0">
                <a:solidFill>
                  <a:schemeClr val="tx2"/>
                </a:solidFill>
                <a:latin typeface="Segoe UI" panose="020B0502040204020203" pitchFamily="34" charset="0"/>
                <a:ea typeface="Calibri" panose="020F0502020204030204"/>
                <a:cs typeface="Segoe UI" panose="020B0502040204020203" pitchFamily="34" charset="0"/>
              </a:rPr>
              <a:t>The </a:t>
            </a:r>
            <a:r>
              <a:rPr lang="en-US" sz="4000" b="1" dirty="0">
                <a:solidFill>
                  <a:schemeClr val="tx2"/>
                </a:solidFill>
                <a:latin typeface="Segoe UI" panose="020B0502040204020203" pitchFamily="34" charset="0"/>
                <a:ea typeface="Calibri" panose="020F0502020204030204"/>
                <a:cs typeface="Segoe UI" panose="020B0502040204020203" pitchFamily="34" charset="0"/>
              </a:rPr>
              <a:t>Open Space</a:t>
            </a:r>
            <a:r>
              <a:rPr lang="en-US" sz="4000" dirty="0">
                <a:solidFill>
                  <a:schemeClr val="tx2"/>
                </a:solidFill>
                <a:latin typeface="Segoe UI" panose="020B0502040204020203" pitchFamily="34" charset="0"/>
                <a:ea typeface="Calibri" panose="020F0502020204030204"/>
                <a:cs typeface="Segoe UI" panose="020B0502040204020203" pitchFamily="34" charset="0"/>
              </a:rPr>
              <a:t> designation </a:t>
            </a:r>
            <a:r>
              <a:rPr lang="en-CA" sz="4000" dirty="0">
                <a:solidFill>
                  <a:schemeClr val="tx2"/>
                </a:solidFill>
                <a:latin typeface="Segoe UI" panose="020B0502040204020203" pitchFamily="34" charset="0"/>
                <a:ea typeface="Calibri" panose="020F0502020204030204"/>
                <a:cs typeface="Segoe UI" panose="020B0502040204020203" pitchFamily="34" charset="0"/>
              </a:rPr>
              <a:t>recognizes the role of open space in providing the community with recreational and leisure opportunities, promoting overall wellbeing​</a:t>
            </a:r>
          </a:p>
          <a:p>
            <a:pPr marL="767715" indent="-767715">
              <a:spcBef>
                <a:spcPts val="3224"/>
              </a:spcBef>
              <a:buFont typeface="Arial" panose="020B0604020202020204" pitchFamily="34" charset="0"/>
              <a:buChar char="•"/>
            </a:pPr>
            <a:r>
              <a:rPr lang="en-CA" sz="4000" dirty="0">
                <a:solidFill>
                  <a:schemeClr val="tx2"/>
                </a:solidFill>
                <a:latin typeface="Segoe UI" panose="020B0502040204020203" pitchFamily="34" charset="0"/>
                <a:ea typeface="Calibri" panose="020F0502020204030204"/>
                <a:cs typeface="Segoe UI" panose="020B0502040204020203" pitchFamily="34" charset="0"/>
              </a:rPr>
              <a:t>The </a:t>
            </a:r>
            <a:r>
              <a:rPr lang="en-CA" sz="4000" b="1" dirty="0">
                <a:solidFill>
                  <a:schemeClr val="tx2"/>
                </a:solidFill>
                <a:latin typeface="Segoe UI" panose="020B0502040204020203" pitchFamily="34" charset="0"/>
                <a:ea typeface="Calibri" panose="020F0502020204030204"/>
                <a:cs typeface="Segoe UI" panose="020B0502040204020203" pitchFamily="34" charset="0"/>
              </a:rPr>
              <a:t>Extractive Industrial </a:t>
            </a:r>
            <a:r>
              <a:rPr lang="en-CA" sz="4000" dirty="0">
                <a:solidFill>
                  <a:schemeClr val="tx2"/>
                </a:solidFill>
                <a:latin typeface="Segoe UI" panose="020B0502040204020203" pitchFamily="34" charset="0"/>
                <a:ea typeface="Calibri" panose="020F0502020204030204"/>
                <a:cs typeface="Segoe UI" panose="020B0502040204020203" pitchFamily="34" charset="0"/>
              </a:rPr>
              <a:t>designation recognizes existing aggregate operations, such as quarries.</a:t>
            </a:r>
            <a:endParaRPr lang="en-US" sz="4000" dirty="0">
              <a:solidFill>
                <a:schemeClr val="tx2"/>
              </a:solidFill>
              <a:latin typeface="Segoe UI" panose="020B0502040204020203" pitchFamily="34" charset="0"/>
              <a:ea typeface="Calibri" panose="020F0502020204030204"/>
              <a:cs typeface="Segoe UI" panose="020B0502040204020203" pitchFamily="34" charset="0"/>
            </a:endParaRPr>
          </a:p>
        </p:txBody>
      </p:sp>
    </p:spTree>
    <p:extLst>
      <p:ext uri="{BB962C8B-B14F-4D97-AF65-F5344CB8AC3E}">
        <p14:creationId xmlns:p14="http://schemas.microsoft.com/office/powerpoint/2010/main" val="1445573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E6D5A-455F-0F95-E712-4CFFAA5DA51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8397179-D31F-FEDA-863F-F6A7829FFCE1}"/>
              </a:ext>
            </a:extLst>
          </p:cNvPr>
          <p:cNvSpPr>
            <a:spLocks noGrp="1"/>
          </p:cNvSpPr>
          <p:nvPr>
            <p:ph type="title"/>
          </p:nvPr>
        </p:nvSpPr>
        <p:spPr/>
        <p:txBody>
          <a:bodyPr/>
          <a:lstStyle/>
          <a:p>
            <a:r>
              <a:rPr lang="en-US" sz="7500" dirty="0">
                <a:solidFill>
                  <a:schemeClr val="tx2"/>
                </a:solidFill>
                <a:latin typeface="Segoe UI" panose="020B0502040204020203" pitchFamily="34" charset="0"/>
                <a:cs typeface="Segoe UI" panose="020B0502040204020203" pitchFamily="34" charset="0"/>
              </a:rPr>
              <a:t>Part C: Natural Environment System</a:t>
            </a:r>
            <a:endParaRPr lang="en-US" dirty="0">
              <a:solidFill>
                <a:schemeClr val="tx2"/>
              </a:solidFill>
              <a:latin typeface="Segoe UI" panose="020B0502040204020203" pitchFamily="34" charset="0"/>
              <a:cs typeface="Segoe UI" panose="020B0502040204020203" pitchFamily="34" charset="0"/>
            </a:endParaRPr>
          </a:p>
        </p:txBody>
      </p:sp>
      <p:sp>
        <p:nvSpPr>
          <p:cNvPr id="4" name="TextBox 3">
            <a:extLst>
              <a:ext uri="{FF2B5EF4-FFF2-40B4-BE49-F238E27FC236}">
                <a16:creationId xmlns:a16="http://schemas.microsoft.com/office/drawing/2014/main" id="{FC7B6D3E-7A50-1862-EB4B-7BD22C8E2688}"/>
              </a:ext>
            </a:extLst>
          </p:cNvPr>
          <p:cNvSpPr txBox="1"/>
          <p:nvPr/>
        </p:nvSpPr>
        <p:spPr>
          <a:xfrm>
            <a:off x="1189495" y="2941369"/>
            <a:ext cx="29276492"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CA" sz="4400" dirty="0">
                <a:solidFill>
                  <a:schemeClr val="tx2"/>
                </a:solidFill>
                <a:latin typeface="Segoe UI" panose="020B0502040204020203" pitchFamily="34" charset="0"/>
                <a:cs typeface="Segoe UI" panose="020B0502040204020203" pitchFamily="34" charset="0"/>
              </a:rPr>
              <a:t>The Natural Environment System is shown on </a:t>
            </a:r>
            <a:r>
              <a:rPr lang="en-CA" sz="4400" b="1" dirty="0">
                <a:solidFill>
                  <a:schemeClr val="tx2"/>
                </a:solidFill>
                <a:latin typeface="Segoe UI" panose="020B0502040204020203" pitchFamily="34" charset="0"/>
                <a:cs typeface="Segoe UI" panose="020B0502040204020203" pitchFamily="34" charset="0"/>
              </a:rPr>
              <a:t>Schedules C and D</a:t>
            </a:r>
            <a:r>
              <a:rPr lang="en-CA" sz="4400" dirty="0">
                <a:solidFill>
                  <a:schemeClr val="tx2"/>
                </a:solidFill>
                <a:latin typeface="Segoe UI" panose="020B0502040204020203" pitchFamily="34" charset="0"/>
                <a:cs typeface="Segoe UI" panose="020B0502040204020203" pitchFamily="34" charset="0"/>
              </a:rPr>
              <a:t>. It includes the Natural Environment System as a </a:t>
            </a:r>
            <a:r>
              <a:rPr lang="en-CA" sz="4400" b="1" dirty="0">
                <a:solidFill>
                  <a:schemeClr val="tx2"/>
                </a:solidFill>
                <a:latin typeface="Segoe UI" panose="020B0502040204020203" pitchFamily="34" charset="0"/>
                <a:cs typeface="Segoe UI" panose="020B0502040204020203" pitchFamily="34" charset="0"/>
              </a:rPr>
              <a:t>cohesive, connected system</a:t>
            </a:r>
            <a:r>
              <a:rPr lang="en-CA" sz="4400" dirty="0">
                <a:solidFill>
                  <a:schemeClr val="tx2"/>
                </a:solidFill>
                <a:latin typeface="Segoe UI" panose="020B0502040204020203" pitchFamily="34" charset="0"/>
                <a:cs typeface="Segoe UI" panose="020B0502040204020203" pitchFamily="34" charset="0"/>
              </a:rPr>
              <a:t>, as well as individual but </a:t>
            </a:r>
            <a:r>
              <a:rPr lang="en-CA" sz="4400" b="1" dirty="0">
                <a:solidFill>
                  <a:schemeClr val="tx2"/>
                </a:solidFill>
                <a:latin typeface="Segoe UI" panose="020B0502040204020203" pitchFamily="34" charset="0"/>
                <a:cs typeface="Segoe UI" panose="020B0502040204020203" pitchFamily="34" charset="0"/>
              </a:rPr>
              <a:t>complementary features </a:t>
            </a:r>
            <a:r>
              <a:rPr lang="en-CA" sz="4400" dirty="0">
                <a:solidFill>
                  <a:schemeClr val="tx2"/>
                </a:solidFill>
                <a:latin typeface="Segoe UI" panose="020B0502040204020203" pitchFamily="34" charset="0"/>
                <a:cs typeface="Segoe UI" panose="020B0502040204020203" pitchFamily="34" charset="0"/>
              </a:rPr>
              <a:t>that comprise the system itself.</a:t>
            </a:r>
            <a:endParaRPr lang="en-US" dirty="0">
              <a:solidFill>
                <a:schemeClr val="tx2"/>
              </a:solidFill>
              <a:latin typeface="Segoe UI" panose="020B0502040204020203" pitchFamily="34" charset="0"/>
              <a:cs typeface="Segoe UI" panose="020B0502040204020203" pitchFamily="34" charset="0"/>
            </a:endParaRPr>
          </a:p>
        </p:txBody>
      </p:sp>
      <p:sp>
        <p:nvSpPr>
          <p:cNvPr id="5" name="Rectangle: Rounded Corners 4">
            <a:extLst>
              <a:ext uri="{FF2B5EF4-FFF2-40B4-BE49-F238E27FC236}">
                <a16:creationId xmlns:a16="http://schemas.microsoft.com/office/drawing/2014/main" id="{3728CF03-BF57-54AE-7317-3456EEC3A5FC}"/>
              </a:ext>
            </a:extLst>
          </p:cNvPr>
          <p:cNvSpPr/>
          <p:nvPr/>
        </p:nvSpPr>
        <p:spPr>
          <a:xfrm>
            <a:off x="16844177" y="4797153"/>
            <a:ext cx="13621809" cy="14077889"/>
          </a:xfrm>
          <a:prstGeom prst="roundRect">
            <a:avLst/>
          </a:prstGeom>
          <a:solidFill>
            <a:srgbClr val="E9F7FB"/>
          </a:solidFill>
          <a:ln>
            <a:solidFill>
              <a:srgbClr val="065A7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solidFill>
                <a:schemeClr val="tx2"/>
              </a:solidFill>
              <a:latin typeface="Segoe UI" panose="020B0502040204020203" pitchFamily="34" charset="0"/>
              <a:cs typeface="Segoe UI" panose="020B0502040204020203" pitchFamily="34" charset="0"/>
            </a:endParaRPr>
          </a:p>
        </p:txBody>
      </p:sp>
      <p:sp>
        <p:nvSpPr>
          <p:cNvPr id="6" name="Rectangle: Rounded Corners 5">
            <a:extLst>
              <a:ext uri="{FF2B5EF4-FFF2-40B4-BE49-F238E27FC236}">
                <a16:creationId xmlns:a16="http://schemas.microsoft.com/office/drawing/2014/main" id="{C90079A8-20D8-D8BB-5CD2-5DF35723DD00}"/>
              </a:ext>
            </a:extLst>
          </p:cNvPr>
          <p:cNvSpPr/>
          <p:nvPr/>
        </p:nvSpPr>
        <p:spPr>
          <a:xfrm>
            <a:off x="1950764" y="4797153"/>
            <a:ext cx="13378056" cy="14077889"/>
          </a:xfrm>
          <a:prstGeom prst="roundRect">
            <a:avLst/>
          </a:prstGeom>
          <a:solidFill>
            <a:srgbClr val="E9F7FB"/>
          </a:solidFill>
          <a:ln>
            <a:solidFill>
              <a:srgbClr val="065A7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solidFill>
                <a:schemeClr val="tx2"/>
              </a:solidFill>
              <a:latin typeface="Segoe UI" panose="020B0502040204020203" pitchFamily="34" charset="0"/>
              <a:cs typeface="Segoe UI" panose="020B0502040204020203" pitchFamily="34" charset="0"/>
            </a:endParaRPr>
          </a:p>
        </p:txBody>
      </p:sp>
      <p:sp>
        <p:nvSpPr>
          <p:cNvPr id="7" name="TextBox 6">
            <a:extLst>
              <a:ext uri="{FF2B5EF4-FFF2-40B4-BE49-F238E27FC236}">
                <a16:creationId xmlns:a16="http://schemas.microsoft.com/office/drawing/2014/main" id="{579288A7-6B35-B185-23DE-7E6BC579788D}"/>
              </a:ext>
            </a:extLst>
          </p:cNvPr>
          <p:cNvSpPr txBox="1"/>
          <p:nvPr/>
        </p:nvSpPr>
        <p:spPr>
          <a:xfrm>
            <a:off x="2685328" y="5445725"/>
            <a:ext cx="12351471" cy="121982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67715" indent="-767715">
              <a:spcBef>
                <a:spcPts val="3224"/>
              </a:spcBef>
              <a:buFont typeface="Arial" panose="020B0604020202020204" pitchFamily="34" charset="0"/>
              <a:buChar char="•"/>
            </a:pPr>
            <a:r>
              <a:rPr lang="en-CA" sz="4000" dirty="0">
                <a:solidFill>
                  <a:schemeClr val="tx2"/>
                </a:solidFill>
                <a:latin typeface="Segoe UI" panose="020B0502040204020203" pitchFamily="34" charset="0"/>
                <a:cs typeface="Segoe UI" panose="020B0502040204020203" pitchFamily="34" charset="0"/>
              </a:rPr>
              <a:t>The Natural Environment System as a cohesive, connected system is shown on </a:t>
            </a:r>
            <a:r>
              <a:rPr lang="en-CA" sz="4000" b="1" dirty="0">
                <a:solidFill>
                  <a:schemeClr val="tx2"/>
                </a:solidFill>
                <a:latin typeface="Segoe UI" panose="020B0502040204020203" pitchFamily="34" charset="0"/>
                <a:cs typeface="Segoe UI" panose="020B0502040204020203" pitchFamily="34" charset="0"/>
              </a:rPr>
              <a:t>Schedule C.</a:t>
            </a:r>
          </a:p>
          <a:p>
            <a:pPr marL="767715" indent="-767715">
              <a:spcBef>
                <a:spcPts val="3224"/>
              </a:spcBef>
              <a:buFont typeface="Arial" panose="020B0604020202020204" pitchFamily="34" charset="0"/>
              <a:buChar char="•"/>
            </a:pPr>
            <a:r>
              <a:rPr lang="en-CA" sz="4000" dirty="0">
                <a:solidFill>
                  <a:schemeClr val="tx2"/>
                </a:solidFill>
                <a:latin typeface="Segoe UI" panose="020B0502040204020203" pitchFamily="34" charset="0"/>
                <a:cs typeface="Segoe UI" panose="020B0502040204020203" pitchFamily="34" charset="0"/>
              </a:rPr>
              <a:t>The draft Official Plan recognizes that the Natural Environment System is to be </a:t>
            </a:r>
            <a:r>
              <a:rPr lang="en-CA" sz="4000" b="1" dirty="0">
                <a:solidFill>
                  <a:schemeClr val="tx2"/>
                </a:solidFill>
                <a:latin typeface="Segoe UI" panose="020B0502040204020203" pitchFamily="34" charset="0"/>
                <a:cs typeface="Segoe UI" panose="020B0502040204020203" pitchFamily="34" charset="0"/>
              </a:rPr>
              <a:t>protected</a:t>
            </a:r>
            <a:r>
              <a:rPr lang="en-CA" sz="4000" dirty="0">
                <a:solidFill>
                  <a:schemeClr val="tx2"/>
                </a:solidFill>
                <a:latin typeface="Segoe UI" panose="020B0502040204020203" pitchFamily="34" charset="0"/>
                <a:cs typeface="Segoe UI" panose="020B0502040204020203" pitchFamily="34" charset="0"/>
              </a:rPr>
              <a:t> from </a:t>
            </a:r>
            <a:r>
              <a:rPr lang="en-CA" sz="4000" b="1" dirty="0">
                <a:solidFill>
                  <a:schemeClr val="tx2"/>
                </a:solidFill>
                <a:latin typeface="Segoe UI" panose="020B0502040204020203" pitchFamily="34" charset="0"/>
                <a:cs typeface="Segoe UI" panose="020B0502040204020203" pitchFamily="34" charset="0"/>
              </a:rPr>
              <a:t>incompatible development </a:t>
            </a:r>
            <a:r>
              <a:rPr lang="en-CA" sz="4000" dirty="0">
                <a:solidFill>
                  <a:schemeClr val="tx2"/>
                </a:solidFill>
                <a:latin typeface="Segoe UI" panose="020B0502040204020203" pitchFamily="34" charset="0"/>
                <a:cs typeface="Segoe UI" panose="020B0502040204020203" pitchFamily="34" charset="0"/>
              </a:rPr>
              <a:t>that would adversely impact the integrity of the system.</a:t>
            </a:r>
          </a:p>
          <a:p>
            <a:pPr marL="767715" indent="-767715">
              <a:spcBef>
                <a:spcPts val="3224"/>
              </a:spcBef>
              <a:buFont typeface="Arial" panose="020B0604020202020204" pitchFamily="34" charset="0"/>
              <a:buChar char="•"/>
            </a:pPr>
            <a:r>
              <a:rPr lang="en-CA" sz="4000" dirty="0">
                <a:solidFill>
                  <a:schemeClr val="tx2"/>
                </a:solidFill>
                <a:latin typeface="Segoe UI" panose="020B0502040204020203" pitchFamily="34" charset="0"/>
                <a:cs typeface="Segoe UI" panose="020B0502040204020203" pitchFamily="34" charset="0"/>
              </a:rPr>
              <a:t>The draft Official Plan also contemplates that the Natural Environment System is to be </a:t>
            </a:r>
            <a:r>
              <a:rPr lang="en-CA" sz="4000" b="1" dirty="0">
                <a:solidFill>
                  <a:schemeClr val="tx2"/>
                </a:solidFill>
                <a:latin typeface="Segoe UI" panose="020B0502040204020203" pitchFamily="34" charset="0"/>
                <a:cs typeface="Segoe UI" panose="020B0502040204020203" pitchFamily="34" charset="0"/>
              </a:rPr>
              <a:t>maintained, restored, </a:t>
            </a:r>
            <a:r>
              <a:rPr lang="en-CA" sz="4000" dirty="0">
                <a:solidFill>
                  <a:schemeClr val="tx2"/>
                </a:solidFill>
                <a:latin typeface="Segoe UI" panose="020B0502040204020203" pitchFamily="34" charset="0"/>
                <a:cs typeface="Segoe UI" panose="020B0502040204020203" pitchFamily="34" charset="0"/>
              </a:rPr>
              <a:t>and </a:t>
            </a:r>
            <a:r>
              <a:rPr lang="en-CA" sz="4000" b="1" dirty="0">
                <a:solidFill>
                  <a:schemeClr val="tx2"/>
                </a:solidFill>
                <a:latin typeface="Segoe UI" panose="020B0502040204020203" pitchFamily="34" charset="0"/>
                <a:cs typeface="Segoe UI" panose="020B0502040204020203" pitchFamily="34" charset="0"/>
              </a:rPr>
              <a:t>enhanced </a:t>
            </a:r>
            <a:r>
              <a:rPr lang="en-CA" sz="4000" dirty="0">
                <a:solidFill>
                  <a:schemeClr val="tx2"/>
                </a:solidFill>
                <a:latin typeface="Segoe UI" panose="020B0502040204020203" pitchFamily="34" charset="0"/>
                <a:cs typeface="Segoe UI" panose="020B0502040204020203" pitchFamily="34" charset="0"/>
              </a:rPr>
              <a:t>over the long-term.</a:t>
            </a:r>
          </a:p>
          <a:p>
            <a:pPr marL="767715" indent="-767715">
              <a:spcBef>
                <a:spcPts val="3224"/>
              </a:spcBef>
              <a:buFont typeface="Arial" panose="020B0604020202020204" pitchFamily="34" charset="0"/>
              <a:buChar char="•"/>
            </a:pPr>
            <a:r>
              <a:rPr lang="en-CA" sz="4000" dirty="0">
                <a:solidFill>
                  <a:schemeClr val="tx2"/>
                </a:solidFill>
                <a:latin typeface="Segoe UI" panose="020B0502040204020203" pitchFamily="34" charset="0"/>
                <a:cs typeface="Segoe UI" panose="020B0502040204020203" pitchFamily="34" charset="0"/>
              </a:rPr>
              <a:t>The draft policies propose a </a:t>
            </a:r>
            <a:r>
              <a:rPr lang="en-CA" sz="4000" b="1" dirty="0">
                <a:solidFill>
                  <a:schemeClr val="tx2"/>
                </a:solidFill>
                <a:latin typeface="Segoe UI" panose="020B0502040204020203" pitchFamily="34" charset="0"/>
                <a:cs typeface="Segoe UI" panose="020B0502040204020203" pitchFamily="34" charset="0"/>
              </a:rPr>
              <a:t>comprehensive process </a:t>
            </a:r>
            <a:r>
              <a:rPr lang="en-CA" sz="4000" dirty="0">
                <a:solidFill>
                  <a:schemeClr val="tx2"/>
                </a:solidFill>
                <a:latin typeface="Segoe UI" panose="020B0502040204020203" pitchFamily="34" charset="0"/>
                <a:cs typeface="Segoe UI" panose="020B0502040204020203" pitchFamily="34" charset="0"/>
              </a:rPr>
              <a:t>for undertaking </a:t>
            </a:r>
            <a:r>
              <a:rPr lang="en-CA" sz="4000" b="1" dirty="0">
                <a:solidFill>
                  <a:schemeClr val="tx2"/>
                </a:solidFill>
                <a:latin typeface="Segoe UI" panose="020B0502040204020203" pitchFamily="34" charset="0"/>
                <a:cs typeface="Segoe UI" panose="020B0502040204020203" pitchFamily="34" charset="0"/>
              </a:rPr>
              <a:t>studies </a:t>
            </a:r>
            <a:r>
              <a:rPr lang="en-CA" sz="4000" dirty="0">
                <a:solidFill>
                  <a:schemeClr val="tx2"/>
                </a:solidFill>
                <a:latin typeface="Segoe UI" panose="020B0502040204020203" pitchFamily="34" charset="0"/>
                <a:cs typeface="Segoe UI" panose="020B0502040204020203" pitchFamily="34" charset="0"/>
              </a:rPr>
              <a:t>where development or site alteration has the potential to adversely impact the natural environment and its features.</a:t>
            </a:r>
          </a:p>
          <a:p>
            <a:pPr marL="767715" indent="-767715">
              <a:spcBef>
                <a:spcPts val="3224"/>
              </a:spcBef>
              <a:buFont typeface="Arial" panose="020B0604020202020204" pitchFamily="34" charset="0"/>
              <a:buChar char="•"/>
            </a:pPr>
            <a:r>
              <a:rPr lang="en-CA" sz="4000" b="1" dirty="0">
                <a:solidFill>
                  <a:schemeClr val="tx2"/>
                </a:solidFill>
                <a:latin typeface="Segoe UI" panose="020B0502040204020203" pitchFamily="34" charset="0"/>
                <a:cs typeface="Segoe UI" panose="020B0502040204020203" pitchFamily="34" charset="0"/>
              </a:rPr>
              <a:t>Agricultural uses </a:t>
            </a:r>
            <a:r>
              <a:rPr lang="en-CA" sz="4000" dirty="0">
                <a:solidFill>
                  <a:schemeClr val="tx2"/>
                </a:solidFill>
                <a:latin typeface="Segoe UI" panose="020B0502040204020203" pitchFamily="34" charset="0"/>
                <a:cs typeface="Segoe UI" panose="020B0502040204020203" pitchFamily="34" charset="0"/>
              </a:rPr>
              <a:t>and </a:t>
            </a:r>
            <a:r>
              <a:rPr lang="en-CA" sz="4000" b="1" dirty="0">
                <a:solidFill>
                  <a:schemeClr val="tx2"/>
                </a:solidFill>
                <a:latin typeface="Segoe UI" panose="020B0502040204020203" pitchFamily="34" charset="0"/>
                <a:cs typeface="Segoe UI" panose="020B0502040204020203" pitchFamily="34" charset="0"/>
              </a:rPr>
              <a:t>normal farm practices </a:t>
            </a:r>
            <a:r>
              <a:rPr lang="en-CA" sz="4000" dirty="0">
                <a:solidFill>
                  <a:schemeClr val="tx2"/>
                </a:solidFill>
                <a:latin typeface="Segoe UI" panose="020B0502040204020203" pitchFamily="34" charset="0"/>
                <a:cs typeface="Segoe UI" panose="020B0502040204020203" pitchFamily="34" charset="0"/>
              </a:rPr>
              <a:t>are expressly permitted to continue within the Natural Environment System.</a:t>
            </a:r>
          </a:p>
        </p:txBody>
      </p:sp>
      <p:sp>
        <p:nvSpPr>
          <p:cNvPr id="8" name="TextBox 7">
            <a:extLst>
              <a:ext uri="{FF2B5EF4-FFF2-40B4-BE49-F238E27FC236}">
                <a16:creationId xmlns:a16="http://schemas.microsoft.com/office/drawing/2014/main" id="{0E95F60F-DFB0-8CAD-D445-37AC6AF400C1}"/>
              </a:ext>
            </a:extLst>
          </p:cNvPr>
          <p:cNvSpPr txBox="1"/>
          <p:nvPr/>
        </p:nvSpPr>
        <p:spPr>
          <a:xfrm>
            <a:off x="17722851" y="5445725"/>
            <a:ext cx="12351471" cy="12608580"/>
          </a:xfrm>
          <a:prstGeom prst="rect">
            <a:avLst/>
          </a:prstGeom>
          <a:noFill/>
        </p:spPr>
        <p:txBody>
          <a:bodyPr wrap="square">
            <a:spAutoFit/>
          </a:bodyPr>
          <a:lstStyle/>
          <a:p>
            <a:pPr marL="767715" indent="-767715">
              <a:spcBef>
                <a:spcPts val="3224"/>
              </a:spcBef>
              <a:buFont typeface="Arial" panose="020B0604020202020204" pitchFamily="34" charset="0"/>
              <a:buChar char="•"/>
            </a:pPr>
            <a:r>
              <a:rPr lang="en-CA" sz="4000" dirty="0">
                <a:solidFill>
                  <a:schemeClr val="tx2"/>
                </a:solidFill>
                <a:latin typeface="Segoe UI" panose="020B0502040204020203" pitchFamily="34" charset="0"/>
                <a:cs typeface="Segoe UI" panose="020B0502040204020203" pitchFamily="34" charset="0"/>
              </a:rPr>
              <a:t>The </a:t>
            </a:r>
            <a:r>
              <a:rPr lang="en-CA" sz="4000" b="1" dirty="0">
                <a:solidFill>
                  <a:schemeClr val="tx2"/>
                </a:solidFill>
                <a:latin typeface="Segoe UI" panose="020B0502040204020203" pitchFamily="34" charset="0"/>
                <a:cs typeface="Segoe UI" panose="020B0502040204020203" pitchFamily="34" charset="0"/>
              </a:rPr>
              <a:t>individual</a:t>
            </a:r>
            <a:r>
              <a:rPr lang="en-CA" sz="4000" dirty="0">
                <a:solidFill>
                  <a:schemeClr val="tx2"/>
                </a:solidFill>
                <a:latin typeface="Segoe UI" panose="020B0502040204020203" pitchFamily="34" charset="0"/>
                <a:cs typeface="Segoe UI" panose="020B0502040204020203" pitchFamily="34" charset="0"/>
              </a:rPr>
              <a:t> natural environment features that are mapped are shown on </a:t>
            </a:r>
            <a:r>
              <a:rPr lang="en-CA" sz="4000" b="1" dirty="0">
                <a:solidFill>
                  <a:schemeClr val="tx2"/>
                </a:solidFill>
                <a:latin typeface="Segoe UI" panose="020B0502040204020203" pitchFamily="34" charset="0"/>
                <a:cs typeface="Segoe UI" panose="020B0502040204020203" pitchFamily="34" charset="0"/>
              </a:rPr>
              <a:t>Schedule D</a:t>
            </a:r>
            <a:r>
              <a:rPr lang="en-CA" sz="4000" dirty="0">
                <a:solidFill>
                  <a:schemeClr val="tx2"/>
                </a:solidFill>
                <a:latin typeface="Segoe UI" panose="020B0502040204020203" pitchFamily="34" charset="0"/>
                <a:cs typeface="Segoe UI" panose="020B0502040204020203" pitchFamily="34" charset="0"/>
              </a:rPr>
              <a:t>.</a:t>
            </a:r>
          </a:p>
          <a:p>
            <a:pPr marL="767715" indent="-767715">
              <a:spcBef>
                <a:spcPts val="3224"/>
              </a:spcBef>
              <a:buFont typeface="Arial" panose="020B0604020202020204" pitchFamily="34" charset="0"/>
              <a:buChar char="•"/>
            </a:pPr>
            <a:r>
              <a:rPr lang="en-CA" sz="4000" dirty="0">
                <a:solidFill>
                  <a:schemeClr val="tx2"/>
                </a:solidFill>
                <a:latin typeface="Segoe UI" panose="020B0502040204020203" pitchFamily="34" charset="0"/>
                <a:ea typeface="Calibri" panose="020F0502020204030204"/>
                <a:cs typeface="Segoe UI" panose="020B0502040204020203" pitchFamily="34" charset="0"/>
              </a:rPr>
              <a:t>The individual natural environment features are unique, but </a:t>
            </a:r>
            <a:r>
              <a:rPr lang="en-CA" sz="4000" b="1" dirty="0">
                <a:solidFill>
                  <a:schemeClr val="tx2"/>
                </a:solidFill>
                <a:latin typeface="Segoe UI" panose="020B0502040204020203" pitchFamily="34" charset="0"/>
                <a:ea typeface="Calibri" panose="020F0502020204030204"/>
                <a:cs typeface="Segoe UI" panose="020B0502040204020203" pitchFamily="34" charset="0"/>
              </a:rPr>
              <a:t>collectively function </a:t>
            </a:r>
            <a:r>
              <a:rPr lang="en-CA" sz="4000" dirty="0">
                <a:solidFill>
                  <a:schemeClr val="tx2"/>
                </a:solidFill>
                <a:latin typeface="Segoe UI" panose="020B0502040204020203" pitchFamily="34" charset="0"/>
                <a:ea typeface="Calibri" panose="020F0502020204030204"/>
                <a:cs typeface="Segoe UI" panose="020B0502040204020203" pitchFamily="34" charset="0"/>
              </a:rPr>
              <a:t>as a connected, integrated system that offer many </a:t>
            </a:r>
            <a:r>
              <a:rPr lang="en-CA" sz="4000" b="1" dirty="0">
                <a:solidFill>
                  <a:schemeClr val="tx2"/>
                </a:solidFill>
                <a:latin typeface="Segoe UI" panose="020B0502040204020203" pitchFamily="34" charset="0"/>
                <a:ea typeface="Calibri" panose="020F0502020204030204"/>
                <a:cs typeface="Segoe UI" panose="020B0502040204020203" pitchFamily="34" charset="0"/>
              </a:rPr>
              <a:t>benefits</a:t>
            </a:r>
            <a:r>
              <a:rPr lang="en-CA" sz="4000" dirty="0">
                <a:solidFill>
                  <a:schemeClr val="tx2"/>
                </a:solidFill>
                <a:latin typeface="Segoe UI" panose="020B0502040204020203" pitchFamily="34" charset="0"/>
                <a:ea typeface="Calibri" panose="020F0502020204030204"/>
                <a:cs typeface="Segoe UI" panose="020B0502040204020203" pitchFamily="34" charset="0"/>
              </a:rPr>
              <a:t> to the community, including </a:t>
            </a:r>
            <a:r>
              <a:rPr lang="en-CA" sz="4000" b="1" dirty="0">
                <a:solidFill>
                  <a:schemeClr val="tx2"/>
                </a:solidFill>
                <a:latin typeface="Segoe UI" panose="020B0502040204020203" pitchFamily="34" charset="0"/>
                <a:ea typeface="Calibri" panose="020F0502020204030204"/>
                <a:cs typeface="Segoe UI" panose="020B0502040204020203" pitchFamily="34" charset="0"/>
              </a:rPr>
              <a:t>fresh air, clean water, climate change mitigation, recreation, and leisure</a:t>
            </a:r>
            <a:r>
              <a:rPr lang="en-CA" sz="4000" dirty="0">
                <a:solidFill>
                  <a:schemeClr val="tx2"/>
                </a:solidFill>
                <a:latin typeface="Segoe UI" panose="020B0502040204020203" pitchFamily="34" charset="0"/>
                <a:ea typeface="Calibri" panose="020F0502020204030204"/>
                <a:cs typeface="Segoe UI" panose="020B0502040204020203" pitchFamily="34" charset="0"/>
              </a:rPr>
              <a:t>.</a:t>
            </a:r>
          </a:p>
          <a:p>
            <a:pPr marL="767715" indent="-767715">
              <a:spcBef>
                <a:spcPts val="3224"/>
              </a:spcBef>
              <a:buFont typeface="Arial" panose="020B0604020202020204" pitchFamily="34" charset="0"/>
              <a:buChar char="•"/>
            </a:pPr>
            <a:r>
              <a:rPr lang="en-CA" sz="4000" b="1" dirty="0">
                <a:solidFill>
                  <a:schemeClr val="tx2"/>
                </a:solidFill>
                <a:latin typeface="Segoe UI" panose="020B0502040204020203" pitchFamily="34" charset="0"/>
                <a:ea typeface="Calibri" panose="020F0502020204030204"/>
                <a:cs typeface="Segoe UI" panose="020B0502040204020203" pitchFamily="34" charset="0"/>
              </a:rPr>
              <a:t>Natural features </a:t>
            </a:r>
            <a:r>
              <a:rPr lang="en-CA" sz="4000" dirty="0">
                <a:solidFill>
                  <a:schemeClr val="tx2"/>
                </a:solidFill>
                <a:latin typeface="Segoe UI" panose="020B0502040204020203" pitchFamily="34" charset="0"/>
                <a:ea typeface="Calibri" panose="020F0502020204030204"/>
                <a:cs typeface="Segoe UI" panose="020B0502040204020203" pitchFamily="34" charset="0"/>
              </a:rPr>
              <a:t>that are </a:t>
            </a:r>
            <a:r>
              <a:rPr lang="en-CA" sz="4000" b="1" dirty="0">
                <a:solidFill>
                  <a:schemeClr val="tx2"/>
                </a:solidFill>
                <a:latin typeface="Segoe UI" panose="020B0502040204020203" pitchFamily="34" charset="0"/>
                <a:ea typeface="Calibri" panose="020F0502020204030204"/>
                <a:cs typeface="Segoe UI" panose="020B0502040204020203" pitchFamily="34" charset="0"/>
              </a:rPr>
              <a:t>mapped</a:t>
            </a:r>
            <a:r>
              <a:rPr lang="en-CA" sz="4000" dirty="0">
                <a:solidFill>
                  <a:schemeClr val="tx2"/>
                </a:solidFill>
                <a:latin typeface="Segoe UI" panose="020B0502040204020203" pitchFamily="34" charset="0"/>
                <a:ea typeface="Calibri" panose="020F0502020204030204"/>
                <a:cs typeface="Segoe UI" panose="020B0502040204020203" pitchFamily="34" charset="0"/>
              </a:rPr>
              <a:t> include:</a:t>
            </a:r>
          </a:p>
          <a:p>
            <a:pPr marL="2072335" lvl="1" indent="-767715">
              <a:spcBef>
                <a:spcPts val="1200"/>
              </a:spcBef>
              <a:buFont typeface="Arial" panose="020B0604020202020204" pitchFamily="34" charset="0"/>
              <a:buChar char="•"/>
            </a:pPr>
            <a:r>
              <a:rPr lang="en-CA" sz="4000" dirty="0">
                <a:solidFill>
                  <a:schemeClr val="tx2"/>
                </a:solidFill>
                <a:latin typeface="Segoe UI" panose="020B0502040204020203" pitchFamily="34" charset="0"/>
                <a:ea typeface="Calibri" panose="020F0502020204030204"/>
                <a:cs typeface="Segoe UI" panose="020B0502040204020203" pitchFamily="34" charset="0"/>
              </a:rPr>
              <a:t>Wetlands</a:t>
            </a:r>
          </a:p>
          <a:p>
            <a:pPr marL="2072335" lvl="1" indent="-767715">
              <a:spcBef>
                <a:spcPts val="1200"/>
              </a:spcBef>
              <a:buFont typeface="Arial" panose="020B0604020202020204" pitchFamily="34" charset="0"/>
              <a:buChar char="•"/>
            </a:pPr>
            <a:r>
              <a:rPr lang="en-CA" sz="4000" dirty="0">
                <a:solidFill>
                  <a:schemeClr val="tx2"/>
                </a:solidFill>
                <a:latin typeface="Segoe UI" panose="020B0502040204020203" pitchFamily="34" charset="0"/>
                <a:ea typeface="Calibri" panose="020F0502020204030204"/>
                <a:cs typeface="Segoe UI" panose="020B0502040204020203" pitchFamily="34" charset="0"/>
              </a:rPr>
              <a:t>Woodlands</a:t>
            </a:r>
          </a:p>
          <a:p>
            <a:pPr marL="2072335" lvl="1" indent="-767715">
              <a:spcBef>
                <a:spcPts val="1200"/>
              </a:spcBef>
              <a:buFont typeface="Arial" panose="020B0604020202020204" pitchFamily="34" charset="0"/>
              <a:buChar char="•"/>
            </a:pPr>
            <a:r>
              <a:rPr lang="en-CA" sz="4000" dirty="0">
                <a:solidFill>
                  <a:schemeClr val="tx2"/>
                </a:solidFill>
                <a:latin typeface="Segoe UI" panose="020B0502040204020203" pitchFamily="34" charset="0"/>
                <a:ea typeface="Calibri" panose="020F0502020204030204"/>
                <a:cs typeface="Segoe UI" panose="020B0502040204020203" pitchFamily="34" charset="0"/>
              </a:rPr>
              <a:t>Areas of Natural and Scientific Interest</a:t>
            </a:r>
          </a:p>
          <a:p>
            <a:pPr marL="2072335" lvl="1" indent="-767715">
              <a:spcBef>
                <a:spcPts val="1200"/>
              </a:spcBef>
              <a:buFont typeface="Arial" panose="020B0604020202020204" pitchFamily="34" charset="0"/>
              <a:buChar char="•"/>
            </a:pPr>
            <a:r>
              <a:rPr lang="en-CA" sz="4000" dirty="0">
                <a:solidFill>
                  <a:schemeClr val="tx2"/>
                </a:solidFill>
                <a:latin typeface="Segoe UI" panose="020B0502040204020203" pitchFamily="34" charset="0"/>
                <a:ea typeface="Calibri" panose="020F0502020204030204"/>
                <a:cs typeface="Segoe UI" panose="020B0502040204020203" pitchFamily="34" charset="0"/>
              </a:rPr>
              <a:t>Dunes</a:t>
            </a:r>
          </a:p>
          <a:p>
            <a:pPr marL="2072335" lvl="1" indent="-767715">
              <a:spcBef>
                <a:spcPts val="1200"/>
              </a:spcBef>
              <a:buFont typeface="Arial" panose="020B0604020202020204" pitchFamily="34" charset="0"/>
              <a:buChar char="•"/>
            </a:pPr>
            <a:r>
              <a:rPr lang="en-CA" sz="4000" dirty="0">
                <a:solidFill>
                  <a:schemeClr val="tx2"/>
                </a:solidFill>
                <a:latin typeface="Segoe UI" panose="020B0502040204020203" pitchFamily="34" charset="0"/>
                <a:ea typeface="Calibri" panose="020F0502020204030204"/>
                <a:cs typeface="Segoe UI" panose="020B0502040204020203" pitchFamily="34" charset="0"/>
              </a:rPr>
              <a:t>Endangered Species and wildlife habitat</a:t>
            </a:r>
          </a:p>
          <a:p>
            <a:pPr marL="2072335" lvl="1" indent="-767715">
              <a:spcBef>
                <a:spcPts val="1200"/>
              </a:spcBef>
              <a:buFont typeface="Arial" panose="020B0604020202020204" pitchFamily="34" charset="0"/>
              <a:buChar char="•"/>
            </a:pPr>
            <a:r>
              <a:rPr lang="en-CA" sz="4000" dirty="0">
                <a:solidFill>
                  <a:schemeClr val="tx2"/>
                </a:solidFill>
                <a:latin typeface="Segoe UI" panose="020B0502040204020203" pitchFamily="34" charset="0"/>
                <a:ea typeface="Calibri" panose="020F0502020204030204"/>
                <a:cs typeface="Segoe UI" panose="020B0502040204020203" pitchFamily="34" charset="0"/>
              </a:rPr>
              <a:t>Valleylands and streams</a:t>
            </a:r>
          </a:p>
          <a:p>
            <a:pPr marL="2072335" lvl="1" indent="-767715">
              <a:spcBef>
                <a:spcPts val="1200"/>
              </a:spcBef>
              <a:buFont typeface="Arial" panose="020B0604020202020204" pitchFamily="34" charset="0"/>
              <a:buChar char="•"/>
            </a:pPr>
            <a:r>
              <a:rPr lang="en-CA" sz="4000" dirty="0">
                <a:solidFill>
                  <a:schemeClr val="tx2"/>
                </a:solidFill>
                <a:latin typeface="Segoe UI" panose="020B0502040204020203" pitchFamily="34" charset="0"/>
                <a:ea typeface="Calibri" panose="020F0502020204030204"/>
                <a:cs typeface="Segoe UI" panose="020B0502040204020203" pitchFamily="34" charset="0"/>
              </a:rPr>
              <a:t>Fish habitat</a:t>
            </a:r>
          </a:p>
          <a:p>
            <a:pPr marL="2072335" lvl="1" indent="-767715">
              <a:spcBef>
                <a:spcPts val="1200"/>
              </a:spcBef>
              <a:buFont typeface="Arial" panose="020B0604020202020204" pitchFamily="34" charset="0"/>
              <a:buChar char="•"/>
            </a:pPr>
            <a:r>
              <a:rPr lang="en-CA" sz="4000" dirty="0">
                <a:solidFill>
                  <a:schemeClr val="tx2"/>
                </a:solidFill>
                <a:latin typeface="Segoe UI" panose="020B0502040204020203" pitchFamily="34" charset="0"/>
                <a:ea typeface="Calibri" panose="020F0502020204030204"/>
                <a:cs typeface="Segoe UI" panose="020B0502040204020203" pitchFamily="34" charset="0"/>
              </a:rPr>
              <a:t>Linkages </a:t>
            </a:r>
            <a:endParaRPr lang="en-US" sz="4000" dirty="0">
              <a:solidFill>
                <a:schemeClr val="tx2"/>
              </a:solidFill>
              <a:latin typeface="Segoe UI" panose="020B0502040204020203" pitchFamily="34" charset="0"/>
              <a:ea typeface="Calibri" panose="020F0502020204030204"/>
              <a:cs typeface="Segoe UI" panose="020B0502040204020203" pitchFamily="34" charset="0"/>
            </a:endParaRPr>
          </a:p>
        </p:txBody>
      </p:sp>
    </p:spTree>
    <p:extLst>
      <p:ext uri="{BB962C8B-B14F-4D97-AF65-F5344CB8AC3E}">
        <p14:creationId xmlns:p14="http://schemas.microsoft.com/office/powerpoint/2010/main" val="1117126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7723D-1F41-567A-526C-8DAEE52BF09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365DC43-F374-91B8-05A7-73A4917112FB}"/>
              </a:ext>
            </a:extLst>
          </p:cNvPr>
          <p:cNvSpPr txBox="1"/>
          <p:nvPr/>
        </p:nvSpPr>
        <p:spPr>
          <a:xfrm>
            <a:off x="9407525" y="9601200"/>
            <a:ext cx="13944600" cy="882678"/>
          </a:xfrm>
          <a:prstGeom prst="rect">
            <a:avLst/>
          </a:prstGeom>
          <a:noFill/>
        </p:spPr>
        <p:txBody>
          <a:bodyPr wrap="square" rtlCol="0">
            <a:spAutoFit/>
          </a:bodyPr>
          <a:lstStyle/>
          <a:p>
            <a:pPr algn="ctr"/>
            <a:r>
              <a:rPr lang="en-CA" b="1" dirty="0">
                <a:latin typeface="Segoe UI" panose="020B0502040204020203" pitchFamily="34" charset="0"/>
                <a:cs typeface="Segoe UI" panose="020B0502040204020203" pitchFamily="34" charset="0"/>
              </a:rPr>
              <a:t>Placeholder for Schedules B, C, and D</a:t>
            </a:r>
          </a:p>
        </p:txBody>
      </p:sp>
    </p:spTree>
    <p:extLst>
      <p:ext uri="{BB962C8B-B14F-4D97-AF65-F5344CB8AC3E}">
        <p14:creationId xmlns:p14="http://schemas.microsoft.com/office/powerpoint/2010/main" val="3781249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96248-9467-3E07-2064-160F572F447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883F6C9-2B3A-A51B-ACBE-194D004D26BB}"/>
              </a:ext>
            </a:extLst>
          </p:cNvPr>
          <p:cNvSpPr>
            <a:spLocks noGrp="1"/>
          </p:cNvSpPr>
          <p:nvPr>
            <p:ph type="title"/>
          </p:nvPr>
        </p:nvSpPr>
        <p:spPr>
          <a:xfrm>
            <a:off x="1184610" y="627803"/>
            <a:ext cx="30383111" cy="3637892"/>
          </a:xfrm>
        </p:spPr>
        <p:txBody>
          <a:bodyPr/>
          <a:lstStyle/>
          <a:p>
            <a:r>
              <a:rPr lang="en-US" sz="7200" dirty="0">
                <a:solidFill>
                  <a:schemeClr val="tx2"/>
                </a:solidFill>
                <a:latin typeface="Segoe UI" panose="020B0502040204020203" pitchFamily="34" charset="0"/>
                <a:cs typeface="Segoe UI" panose="020B0502040204020203" pitchFamily="34" charset="0"/>
              </a:rPr>
              <a:t>Part D: Town Wide Policies </a:t>
            </a:r>
            <a:br>
              <a:rPr lang="en-US" sz="7200" dirty="0">
                <a:solidFill>
                  <a:schemeClr val="tx2"/>
                </a:solidFill>
                <a:latin typeface="Segoe UI" panose="020B0502040204020203" pitchFamily="34" charset="0"/>
                <a:cs typeface="Segoe UI" panose="020B0502040204020203" pitchFamily="34" charset="0"/>
              </a:rPr>
            </a:br>
            <a:r>
              <a:rPr lang="en-US" sz="4800" b="0" dirty="0">
                <a:solidFill>
                  <a:schemeClr val="tx2"/>
                </a:solidFill>
                <a:latin typeface="Segoe UI" panose="020B0502040204020203" pitchFamily="34" charset="0"/>
                <a:cs typeface="Segoe UI" panose="020B0502040204020203" pitchFamily="34" charset="0"/>
              </a:rPr>
              <a:t>Housing, Employment and Community Design</a:t>
            </a:r>
            <a:endParaRPr lang="en-CA" sz="7500" b="0" dirty="0">
              <a:solidFill>
                <a:schemeClr val="tx2"/>
              </a:solidFill>
              <a:latin typeface="Segoe UI" panose="020B0502040204020203" pitchFamily="34" charset="0"/>
              <a:cs typeface="Segoe UI" panose="020B0502040204020203" pitchFamily="34" charset="0"/>
            </a:endParaRPr>
          </a:p>
        </p:txBody>
      </p:sp>
      <p:sp>
        <p:nvSpPr>
          <p:cNvPr id="2" name="Rectangle: Rounded Corners 1">
            <a:extLst>
              <a:ext uri="{FF2B5EF4-FFF2-40B4-BE49-F238E27FC236}">
                <a16:creationId xmlns:a16="http://schemas.microsoft.com/office/drawing/2014/main" id="{E052AC1C-E7BE-91CB-1211-3CC121D2D2BE}"/>
              </a:ext>
            </a:extLst>
          </p:cNvPr>
          <p:cNvSpPr/>
          <p:nvPr/>
        </p:nvSpPr>
        <p:spPr>
          <a:xfrm>
            <a:off x="5686953" y="6866354"/>
            <a:ext cx="25402645" cy="3611756"/>
          </a:xfrm>
          <a:prstGeom prst="roundRect">
            <a:avLst>
              <a:gd name="adj" fmla="val 11498"/>
            </a:avLst>
          </a:prstGeom>
          <a:solidFill>
            <a:srgbClr val="E9F7FB"/>
          </a:solidFill>
          <a:ln>
            <a:solidFill>
              <a:srgbClr val="065A74"/>
            </a:solidFill>
          </a:ln>
        </p:spPr>
        <p:style>
          <a:lnRef idx="2">
            <a:schemeClr val="accent1">
              <a:shade val="50000"/>
            </a:schemeClr>
          </a:lnRef>
          <a:fillRef idx="1">
            <a:schemeClr val="accent1"/>
          </a:fillRef>
          <a:effectRef idx="0">
            <a:schemeClr val="accent1"/>
          </a:effectRef>
          <a:fontRef idx="minor">
            <a:schemeClr val="lt1"/>
          </a:fontRef>
        </p:style>
        <p:txBody>
          <a:bodyPr lIns="491395" tIns="491395" rIns="491395" bIns="491395" rtlCol="0" anchor="ctr"/>
          <a:lstStyle/>
          <a:p>
            <a:pPr marL="767715" indent="-767715">
              <a:buFont typeface="Arial" panose="020B0604020202020204" pitchFamily="34" charset="0"/>
              <a:buChar char="•"/>
            </a:pPr>
            <a:r>
              <a:rPr lang="en-CA" sz="3600" dirty="0">
                <a:solidFill>
                  <a:schemeClr val="tx2"/>
                </a:solidFill>
                <a:latin typeface="Segoe UI" panose="020B0502040204020203" pitchFamily="34" charset="0"/>
                <a:cs typeface="Segoe UI" panose="020B0502040204020203" pitchFamily="34" charset="0"/>
              </a:rPr>
              <a:t>Policies to support and promote a range of housing options within the Town, including affordable housing and special needs housing. </a:t>
            </a:r>
          </a:p>
          <a:p>
            <a:pPr marL="767715" indent="-767715">
              <a:buFont typeface="Arial" panose="020B0604020202020204" pitchFamily="34" charset="0"/>
              <a:buChar char="•"/>
            </a:pPr>
            <a:r>
              <a:rPr lang="en-CA" sz="3600" dirty="0">
                <a:solidFill>
                  <a:schemeClr val="tx2"/>
                </a:solidFill>
                <a:latin typeface="Segoe UI" panose="020B0502040204020203" pitchFamily="34" charset="0"/>
                <a:cs typeface="Segoe UI" panose="020B0502040204020203" pitchFamily="34" charset="0"/>
              </a:rPr>
              <a:t>New policies regarding additional residential units that align with Provincial direction and support more housing options within the Town.</a:t>
            </a:r>
          </a:p>
          <a:p>
            <a:pPr marL="767715" indent="-767715">
              <a:buFont typeface="Arial" panose="020B0604020202020204" pitchFamily="34" charset="0"/>
              <a:buChar char="•"/>
            </a:pPr>
            <a:r>
              <a:rPr lang="en-CA" sz="3600" dirty="0">
                <a:solidFill>
                  <a:schemeClr val="tx2"/>
                </a:solidFill>
                <a:latin typeface="Segoe UI" panose="020B0502040204020203" pitchFamily="34" charset="0"/>
                <a:cs typeface="Segoe UI" panose="020B0502040204020203" pitchFamily="34" charset="0"/>
              </a:rPr>
              <a:t>Regulations for short-term rental accommodations.</a:t>
            </a:r>
          </a:p>
        </p:txBody>
      </p:sp>
      <p:pic>
        <p:nvPicPr>
          <p:cNvPr id="4" name="Graphic 3" descr="House with solid fill">
            <a:extLst>
              <a:ext uri="{FF2B5EF4-FFF2-40B4-BE49-F238E27FC236}">
                <a16:creationId xmlns:a16="http://schemas.microsoft.com/office/drawing/2014/main" id="{1C4E234F-C189-F132-3C9C-FBAD1042AD5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507276" y="7614611"/>
            <a:ext cx="1734329" cy="1752973"/>
          </a:xfrm>
          <a:prstGeom prst="rect">
            <a:avLst/>
          </a:prstGeom>
        </p:spPr>
      </p:pic>
      <p:pic>
        <p:nvPicPr>
          <p:cNvPr id="5" name="Graphic 4" descr="Briefcase with solid fill">
            <a:extLst>
              <a:ext uri="{FF2B5EF4-FFF2-40B4-BE49-F238E27FC236}">
                <a16:creationId xmlns:a16="http://schemas.microsoft.com/office/drawing/2014/main" id="{6433770A-F205-AEE7-B3D9-3EE3B938739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07276" y="11881283"/>
            <a:ext cx="1725047" cy="1729647"/>
          </a:xfrm>
          <a:prstGeom prst="rect">
            <a:avLst/>
          </a:prstGeom>
        </p:spPr>
      </p:pic>
      <p:sp>
        <p:nvSpPr>
          <p:cNvPr id="13" name="Rectangle: Rounded Corners 12">
            <a:extLst>
              <a:ext uri="{FF2B5EF4-FFF2-40B4-BE49-F238E27FC236}">
                <a16:creationId xmlns:a16="http://schemas.microsoft.com/office/drawing/2014/main" id="{8876F368-55E1-CC01-F78C-E252E88060B9}"/>
              </a:ext>
            </a:extLst>
          </p:cNvPr>
          <p:cNvSpPr/>
          <p:nvPr/>
        </p:nvSpPr>
        <p:spPr>
          <a:xfrm>
            <a:off x="5686953" y="10860268"/>
            <a:ext cx="25402645" cy="3064759"/>
          </a:xfrm>
          <a:prstGeom prst="roundRect">
            <a:avLst>
              <a:gd name="adj" fmla="val 11498"/>
            </a:avLst>
          </a:prstGeom>
          <a:solidFill>
            <a:srgbClr val="E9F7FB"/>
          </a:solidFill>
          <a:ln>
            <a:solidFill>
              <a:srgbClr val="065A74"/>
            </a:solidFill>
          </a:ln>
        </p:spPr>
        <p:style>
          <a:lnRef idx="2">
            <a:schemeClr val="accent1">
              <a:shade val="50000"/>
            </a:schemeClr>
          </a:lnRef>
          <a:fillRef idx="1">
            <a:schemeClr val="accent1"/>
          </a:fillRef>
          <a:effectRef idx="0">
            <a:schemeClr val="accent1"/>
          </a:effectRef>
          <a:fontRef idx="minor">
            <a:schemeClr val="lt1"/>
          </a:fontRef>
        </p:style>
        <p:txBody>
          <a:bodyPr lIns="491395" tIns="491395" rIns="491395" bIns="491395" rtlCol="0" anchor="ctr"/>
          <a:lstStyle/>
          <a:p>
            <a:pPr marL="767715" indent="-767715">
              <a:buFont typeface="Arial" panose="020B0604020202020204" pitchFamily="34" charset="0"/>
              <a:buChar char="•"/>
            </a:pPr>
            <a:r>
              <a:rPr lang="en-CA" sz="3600" dirty="0">
                <a:solidFill>
                  <a:schemeClr val="tx2"/>
                </a:solidFill>
                <a:latin typeface="Segoe UI" panose="020B0502040204020203" pitchFamily="34" charset="0"/>
                <a:cs typeface="Segoe UI" panose="020B0502040204020203" pitchFamily="34" charset="0"/>
              </a:rPr>
              <a:t>Policies to align land use planning with economic development strategies to retain and attract investment and support economic resilience and growth within the Town.</a:t>
            </a:r>
            <a:endParaRPr lang="en-US" sz="3600" dirty="0">
              <a:solidFill>
                <a:schemeClr val="tx2"/>
              </a:solidFill>
              <a:latin typeface="Segoe UI" panose="020B0502040204020203" pitchFamily="34" charset="0"/>
              <a:cs typeface="Segoe UI" panose="020B0502040204020203" pitchFamily="34" charset="0"/>
            </a:endParaRPr>
          </a:p>
          <a:p>
            <a:pPr marL="767715" indent="-767715">
              <a:buFont typeface="Arial" panose="020B0604020202020204" pitchFamily="34" charset="0"/>
              <a:buChar char="•"/>
            </a:pPr>
            <a:r>
              <a:rPr lang="en-CA" sz="3600" dirty="0">
                <a:solidFill>
                  <a:schemeClr val="tx2"/>
                </a:solidFill>
                <a:latin typeface="Segoe UI" panose="020B0502040204020203" pitchFamily="34" charset="0"/>
                <a:cs typeface="Segoe UI" panose="020B0502040204020203" pitchFamily="34" charset="0"/>
              </a:rPr>
              <a:t>Updated policies to ensure employment areas have the necessary infrastructure and services to support long-term employment growth.</a:t>
            </a:r>
            <a:endParaRPr lang="en-US" sz="3600" dirty="0">
              <a:solidFill>
                <a:schemeClr val="tx2"/>
              </a:solidFill>
              <a:latin typeface="Segoe UI" panose="020B0502040204020203" pitchFamily="34" charset="0"/>
              <a:cs typeface="Segoe UI" panose="020B0502040204020203" pitchFamily="34" charset="0"/>
            </a:endParaRPr>
          </a:p>
        </p:txBody>
      </p:sp>
      <p:sp>
        <p:nvSpPr>
          <p:cNvPr id="12" name="Rectangle: Rounded Corners 11">
            <a:extLst>
              <a:ext uri="{FF2B5EF4-FFF2-40B4-BE49-F238E27FC236}">
                <a16:creationId xmlns:a16="http://schemas.microsoft.com/office/drawing/2014/main" id="{BE632FDF-77F5-B033-0B5E-E93468DF0E0D}"/>
              </a:ext>
            </a:extLst>
          </p:cNvPr>
          <p:cNvSpPr/>
          <p:nvPr/>
        </p:nvSpPr>
        <p:spPr>
          <a:xfrm>
            <a:off x="5686952" y="14307185"/>
            <a:ext cx="25402645" cy="4020283"/>
          </a:xfrm>
          <a:prstGeom prst="roundRect">
            <a:avLst>
              <a:gd name="adj" fmla="val 11498"/>
            </a:avLst>
          </a:prstGeom>
          <a:solidFill>
            <a:srgbClr val="E9F7FB"/>
          </a:solidFill>
          <a:ln>
            <a:solidFill>
              <a:srgbClr val="065A74"/>
            </a:solidFill>
          </a:ln>
        </p:spPr>
        <p:style>
          <a:lnRef idx="2">
            <a:schemeClr val="accent1">
              <a:shade val="50000"/>
            </a:schemeClr>
          </a:lnRef>
          <a:fillRef idx="1">
            <a:schemeClr val="accent1"/>
          </a:fillRef>
          <a:effectRef idx="0">
            <a:schemeClr val="accent1"/>
          </a:effectRef>
          <a:fontRef idx="minor">
            <a:schemeClr val="lt1"/>
          </a:fontRef>
        </p:style>
        <p:txBody>
          <a:bodyPr lIns="491395" tIns="491395" rIns="491395" bIns="491395" rtlCol="0" anchor="ctr"/>
          <a:lstStyle/>
          <a:p>
            <a:pPr marL="767715" indent="-767715">
              <a:buFont typeface="Arial" panose="020B0604020202020204" pitchFamily="34" charset="0"/>
              <a:buChar char="•"/>
            </a:pPr>
            <a:r>
              <a:rPr lang="en-CA" sz="3600" dirty="0">
                <a:solidFill>
                  <a:schemeClr val="tx2"/>
                </a:solidFill>
                <a:latin typeface="Segoe UI" panose="020B0502040204020203" pitchFamily="34" charset="0"/>
                <a:cs typeface="Segoe UI" panose="020B0502040204020203" pitchFamily="34" charset="0"/>
              </a:rPr>
              <a:t>Policies to promote excellence in urban design, creating a high-quality built form that contributes to the Town’s unique sense of place, heritage, and history. </a:t>
            </a:r>
          </a:p>
          <a:p>
            <a:pPr marL="767715" indent="-767715">
              <a:buFont typeface="Arial" panose="020B0604020202020204" pitchFamily="34" charset="0"/>
              <a:buChar char="•"/>
            </a:pPr>
            <a:r>
              <a:rPr lang="en-CA" sz="3600" dirty="0">
                <a:solidFill>
                  <a:schemeClr val="tx2"/>
                </a:solidFill>
                <a:latin typeface="Segoe UI" panose="020B0502040204020203" pitchFamily="34" charset="0"/>
                <a:cs typeface="Segoe UI" panose="020B0502040204020203" pitchFamily="34" charset="0"/>
              </a:rPr>
              <a:t>Updated policies that promote excellence and innovation in design, while supporting attractive, walkable, accessible, diverse, and functional communities for all ages and abilities.</a:t>
            </a:r>
          </a:p>
          <a:p>
            <a:pPr marL="767715" indent="-767715">
              <a:buFont typeface="Arial" panose="020B0604020202020204" pitchFamily="34" charset="0"/>
              <a:buChar char="•"/>
            </a:pPr>
            <a:r>
              <a:rPr lang="en-CA" sz="3600" dirty="0">
                <a:solidFill>
                  <a:schemeClr val="tx2"/>
                </a:solidFill>
                <a:latin typeface="Segoe UI" panose="020B0502040204020203" pitchFamily="34" charset="0"/>
                <a:cs typeface="Segoe UI" panose="020B0502040204020203" pitchFamily="34" charset="0"/>
              </a:rPr>
              <a:t>Policy direction regarding infill and intensification to support development that is more complementary and harmonious with adjacent and surrounding land uses.</a:t>
            </a:r>
          </a:p>
        </p:txBody>
      </p:sp>
      <p:pic>
        <p:nvPicPr>
          <p:cNvPr id="18" name="Graphic 17" descr="Architecture with solid fill">
            <a:extLst>
              <a:ext uri="{FF2B5EF4-FFF2-40B4-BE49-F238E27FC236}">
                <a16:creationId xmlns:a16="http://schemas.microsoft.com/office/drawing/2014/main" id="{CEB9B1A6-911F-0AB2-2E5E-702706FF37A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509868" y="15876845"/>
            <a:ext cx="2033623" cy="2109681"/>
          </a:xfrm>
          <a:prstGeom prst="rect">
            <a:avLst/>
          </a:prstGeom>
        </p:spPr>
      </p:pic>
      <p:sp>
        <p:nvSpPr>
          <p:cNvPr id="7" name="TextBox 6">
            <a:extLst>
              <a:ext uri="{FF2B5EF4-FFF2-40B4-BE49-F238E27FC236}">
                <a16:creationId xmlns:a16="http://schemas.microsoft.com/office/drawing/2014/main" id="{AA195DFF-346E-4BB2-A593-5E6FF65DF31A}"/>
              </a:ext>
            </a:extLst>
          </p:cNvPr>
          <p:cNvSpPr txBox="1"/>
          <p:nvPr/>
        </p:nvSpPr>
        <p:spPr>
          <a:xfrm>
            <a:off x="1434208" y="6684053"/>
            <a:ext cx="3880463" cy="830997"/>
          </a:xfrm>
          <a:prstGeom prst="rect">
            <a:avLst/>
          </a:prstGeom>
          <a:noFill/>
        </p:spPr>
        <p:txBody>
          <a:bodyPr wrap="square">
            <a:spAutoFit/>
          </a:bodyPr>
          <a:lstStyle/>
          <a:p>
            <a:pPr algn="ctr"/>
            <a:r>
              <a:rPr lang="en-US" sz="4800" b="1" dirty="0">
                <a:solidFill>
                  <a:schemeClr val="tx2"/>
                </a:solidFill>
                <a:latin typeface="Segoe UI" panose="020B0502040204020203" pitchFamily="34" charset="0"/>
                <a:ea typeface="+mj-ea"/>
                <a:cs typeface="Segoe UI" panose="020B0502040204020203" pitchFamily="34" charset="0"/>
              </a:rPr>
              <a:t>Housing</a:t>
            </a:r>
            <a:endParaRPr lang="en-CA" sz="4800" b="1" dirty="0">
              <a:solidFill>
                <a:schemeClr val="tx2"/>
              </a:solidFill>
              <a:latin typeface="Segoe UI" panose="020B0502040204020203" pitchFamily="34" charset="0"/>
              <a:ea typeface="+mj-ea"/>
              <a:cs typeface="Segoe UI" panose="020B0502040204020203" pitchFamily="34" charset="0"/>
            </a:endParaRPr>
          </a:p>
        </p:txBody>
      </p:sp>
      <p:sp>
        <p:nvSpPr>
          <p:cNvPr id="9" name="TextBox 8">
            <a:extLst>
              <a:ext uri="{FF2B5EF4-FFF2-40B4-BE49-F238E27FC236}">
                <a16:creationId xmlns:a16="http://schemas.microsoft.com/office/drawing/2014/main" id="{45C1BBDD-2269-91FC-C785-052186A91344}"/>
              </a:ext>
            </a:extLst>
          </p:cNvPr>
          <p:cNvSpPr txBox="1"/>
          <p:nvPr/>
        </p:nvSpPr>
        <p:spPr>
          <a:xfrm>
            <a:off x="1434208" y="10860269"/>
            <a:ext cx="3880463" cy="830997"/>
          </a:xfrm>
          <a:prstGeom prst="rect">
            <a:avLst/>
          </a:prstGeom>
          <a:noFill/>
        </p:spPr>
        <p:txBody>
          <a:bodyPr wrap="square">
            <a:spAutoFit/>
          </a:bodyPr>
          <a:lstStyle/>
          <a:p>
            <a:pPr algn="ctr"/>
            <a:r>
              <a:rPr lang="en-US" sz="4800" b="1" dirty="0">
                <a:solidFill>
                  <a:schemeClr val="tx2"/>
                </a:solidFill>
                <a:latin typeface="Segoe UI" panose="020B0502040204020203" pitchFamily="34" charset="0"/>
                <a:ea typeface="+mj-ea"/>
                <a:cs typeface="Segoe UI" panose="020B0502040204020203" pitchFamily="34" charset="0"/>
              </a:rPr>
              <a:t>Employment</a:t>
            </a:r>
            <a:endParaRPr lang="en-CA" sz="4800" dirty="0">
              <a:solidFill>
                <a:schemeClr val="tx2"/>
              </a:solidFill>
              <a:latin typeface="Segoe UI" panose="020B0502040204020203" pitchFamily="34" charset="0"/>
              <a:cs typeface="Segoe UI" panose="020B0502040204020203" pitchFamily="34" charset="0"/>
            </a:endParaRPr>
          </a:p>
        </p:txBody>
      </p:sp>
      <p:sp>
        <p:nvSpPr>
          <p:cNvPr id="14" name="TextBox 13">
            <a:extLst>
              <a:ext uri="{FF2B5EF4-FFF2-40B4-BE49-F238E27FC236}">
                <a16:creationId xmlns:a16="http://schemas.microsoft.com/office/drawing/2014/main" id="{FDAFFC96-BFAA-6628-F90C-74CC47E606E1}"/>
              </a:ext>
            </a:extLst>
          </p:cNvPr>
          <p:cNvSpPr txBox="1"/>
          <p:nvPr/>
        </p:nvSpPr>
        <p:spPr>
          <a:xfrm>
            <a:off x="1434208" y="14307185"/>
            <a:ext cx="3880463" cy="1569660"/>
          </a:xfrm>
          <a:prstGeom prst="rect">
            <a:avLst/>
          </a:prstGeom>
          <a:noFill/>
        </p:spPr>
        <p:txBody>
          <a:bodyPr wrap="square">
            <a:spAutoFit/>
          </a:bodyPr>
          <a:lstStyle/>
          <a:p>
            <a:pPr algn="ctr"/>
            <a:r>
              <a:rPr lang="en-US" sz="4800" b="1" dirty="0">
                <a:solidFill>
                  <a:schemeClr val="tx2"/>
                </a:solidFill>
                <a:latin typeface="Segoe UI" panose="020B0502040204020203" pitchFamily="34" charset="0"/>
                <a:ea typeface="+mj-ea"/>
                <a:cs typeface="Segoe UI" panose="020B0502040204020203" pitchFamily="34" charset="0"/>
              </a:rPr>
              <a:t>Community Design</a:t>
            </a:r>
            <a:endParaRPr lang="en-CA" sz="4800" dirty="0">
              <a:solidFill>
                <a:schemeClr val="tx2"/>
              </a:solidFill>
              <a:latin typeface="Segoe UI" panose="020B0502040204020203" pitchFamily="34" charset="0"/>
              <a:cs typeface="Segoe UI" panose="020B0502040204020203" pitchFamily="34" charset="0"/>
            </a:endParaRPr>
          </a:p>
        </p:txBody>
      </p:sp>
      <p:sp>
        <p:nvSpPr>
          <p:cNvPr id="6" name="TextBox 5">
            <a:extLst>
              <a:ext uri="{FF2B5EF4-FFF2-40B4-BE49-F238E27FC236}">
                <a16:creationId xmlns:a16="http://schemas.microsoft.com/office/drawing/2014/main" id="{CD06A733-003A-421C-9A2B-1716A0F8245D}"/>
              </a:ext>
            </a:extLst>
          </p:cNvPr>
          <p:cNvSpPr txBox="1"/>
          <p:nvPr/>
        </p:nvSpPr>
        <p:spPr>
          <a:xfrm>
            <a:off x="1184610" y="3600450"/>
            <a:ext cx="28489275" cy="2308324"/>
          </a:xfrm>
          <a:prstGeom prst="rect">
            <a:avLst/>
          </a:prstGeom>
          <a:noFill/>
        </p:spPr>
        <p:txBody>
          <a:bodyPr wrap="square" rtlCol="0">
            <a:spAutoFit/>
          </a:bodyPr>
          <a:lstStyle/>
          <a:p>
            <a:r>
              <a:rPr lang="en-CA" sz="4800" dirty="0">
                <a:solidFill>
                  <a:schemeClr val="tx2"/>
                </a:solidFill>
                <a:latin typeface="Segoe UI" panose="020B0502040204020203" pitchFamily="34" charset="0"/>
                <a:cs typeface="Segoe UI" panose="020B0502040204020203" pitchFamily="34" charset="0"/>
              </a:rPr>
              <a:t>Part D establishes policies that </a:t>
            </a:r>
            <a:r>
              <a:rPr lang="en-CA" sz="4800" b="1" dirty="0">
                <a:solidFill>
                  <a:schemeClr val="tx2"/>
                </a:solidFill>
                <a:latin typeface="Segoe UI" panose="020B0502040204020203" pitchFamily="34" charset="0"/>
                <a:cs typeface="Segoe UI" panose="020B0502040204020203" pitchFamily="34" charset="0"/>
              </a:rPr>
              <a:t>apply Town-wide </a:t>
            </a:r>
            <a:r>
              <a:rPr lang="en-CA" sz="4800" dirty="0">
                <a:solidFill>
                  <a:schemeClr val="tx2"/>
                </a:solidFill>
                <a:latin typeface="Segoe UI" panose="020B0502040204020203" pitchFamily="34" charset="0"/>
                <a:cs typeface="Segoe UI" panose="020B0502040204020203" pitchFamily="34" charset="0"/>
              </a:rPr>
              <a:t>and further support the Vision, Guiding Principles, and Objectives of the draft Official Plan, as well as the land use designations. Overall, the Town-wide policies contribute to Fort Erie being a </a:t>
            </a:r>
            <a:r>
              <a:rPr lang="en-CA" sz="4800" b="1" dirty="0">
                <a:solidFill>
                  <a:schemeClr val="tx2"/>
                </a:solidFill>
                <a:latin typeface="Segoe UI" panose="020B0502040204020203" pitchFamily="34" charset="0"/>
                <a:cs typeface="Segoe UI" panose="020B0502040204020203" pitchFamily="34" charset="0"/>
              </a:rPr>
              <a:t>complete community</a:t>
            </a:r>
            <a:r>
              <a:rPr lang="en-CA" sz="4800" dirty="0">
                <a:solidFill>
                  <a:schemeClr val="tx2"/>
                </a:solidFill>
                <a:latin typeface="Segoe UI" panose="020B0502040204020203" pitchFamily="34" charset="0"/>
                <a:cs typeface="Segoe UI" panose="020B0502040204020203" pitchFamily="34" charset="0"/>
              </a:rPr>
              <a:t>.</a:t>
            </a:r>
          </a:p>
        </p:txBody>
      </p:sp>
    </p:spTree>
    <p:extLst>
      <p:ext uri="{BB962C8B-B14F-4D97-AF65-F5344CB8AC3E}">
        <p14:creationId xmlns:p14="http://schemas.microsoft.com/office/powerpoint/2010/main" val="42359725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BBB5B-DE92-1EFF-D05D-17059CCDE648}"/>
            </a:ext>
          </a:extLst>
        </p:cNvPr>
        <p:cNvGrpSpPr/>
        <p:nvPr/>
      </p:nvGrpSpPr>
      <p:grpSpPr>
        <a:xfrm>
          <a:off x="0" y="0"/>
          <a:ext cx="0" cy="0"/>
          <a:chOff x="0" y="0"/>
          <a:chExt cx="0" cy="0"/>
        </a:xfrm>
      </p:grpSpPr>
      <p:pic>
        <p:nvPicPr>
          <p:cNvPr id="3" name="Graphic 10" descr="Crops with solid fill">
            <a:extLst>
              <a:ext uri="{FF2B5EF4-FFF2-40B4-BE49-F238E27FC236}">
                <a16:creationId xmlns:a16="http://schemas.microsoft.com/office/drawing/2014/main" id="{39C68173-3B39-B9B3-BEE4-85639F31EF7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978306" y="5083199"/>
            <a:ext cx="1801364" cy="1779864"/>
          </a:xfrm>
          <a:prstGeom prst="rect">
            <a:avLst/>
          </a:prstGeom>
        </p:spPr>
      </p:pic>
      <p:pic>
        <p:nvPicPr>
          <p:cNvPr id="4" name="Graphic 11" descr="Scroll with solid fill">
            <a:extLst>
              <a:ext uri="{FF2B5EF4-FFF2-40B4-BE49-F238E27FC236}">
                <a16:creationId xmlns:a16="http://schemas.microsoft.com/office/drawing/2014/main" id="{B5CAFD4B-23CD-98F0-A73D-9496D8F7FA3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44064" y="8873409"/>
            <a:ext cx="1998817" cy="1905552"/>
          </a:xfrm>
          <a:prstGeom prst="rect">
            <a:avLst/>
          </a:prstGeom>
        </p:spPr>
      </p:pic>
      <p:sp>
        <p:nvSpPr>
          <p:cNvPr id="13" name="Rectangle: Rounded Corners 12">
            <a:extLst>
              <a:ext uri="{FF2B5EF4-FFF2-40B4-BE49-F238E27FC236}">
                <a16:creationId xmlns:a16="http://schemas.microsoft.com/office/drawing/2014/main" id="{7BD6957B-6F33-8FEE-093E-14499C05A483}"/>
              </a:ext>
            </a:extLst>
          </p:cNvPr>
          <p:cNvSpPr/>
          <p:nvPr/>
        </p:nvSpPr>
        <p:spPr>
          <a:xfrm>
            <a:off x="5686954" y="4093438"/>
            <a:ext cx="25402645" cy="3138154"/>
          </a:xfrm>
          <a:prstGeom prst="roundRect">
            <a:avLst>
              <a:gd name="adj" fmla="val 11498"/>
            </a:avLst>
          </a:prstGeom>
          <a:solidFill>
            <a:srgbClr val="E9F7FB"/>
          </a:solidFill>
          <a:ln>
            <a:solidFill>
              <a:srgbClr val="065A74"/>
            </a:solidFill>
          </a:ln>
        </p:spPr>
        <p:style>
          <a:lnRef idx="2">
            <a:schemeClr val="accent1">
              <a:shade val="50000"/>
            </a:schemeClr>
          </a:lnRef>
          <a:fillRef idx="1">
            <a:schemeClr val="accent1"/>
          </a:fillRef>
          <a:effectRef idx="0">
            <a:schemeClr val="accent1"/>
          </a:effectRef>
          <a:fontRef idx="minor">
            <a:schemeClr val="lt1"/>
          </a:fontRef>
        </p:style>
        <p:txBody>
          <a:bodyPr lIns="491395" tIns="491395" rIns="491395" bIns="491395" rtlCol="0" anchor="ctr"/>
          <a:lstStyle/>
          <a:p>
            <a:pPr marL="767715" indent="-767715">
              <a:spcBef>
                <a:spcPts val="1200"/>
              </a:spcBef>
              <a:buFont typeface="Arial" panose="020B0604020202020204" pitchFamily="34" charset="0"/>
              <a:buChar char="•"/>
            </a:pPr>
            <a:r>
              <a:rPr lang="en-CA" sz="3600" dirty="0">
                <a:solidFill>
                  <a:schemeClr val="tx2"/>
                </a:solidFill>
                <a:latin typeface="Segoe UI"/>
                <a:cs typeface="Segoe UI"/>
              </a:rPr>
              <a:t>Policies to support and enhance a geographically continuous land base for farming and farming supportive land uses over the long-term.</a:t>
            </a:r>
          </a:p>
          <a:p>
            <a:pPr marL="767715" indent="-767715">
              <a:spcBef>
                <a:spcPts val="1200"/>
              </a:spcBef>
              <a:buFont typeface="Arial" panose="020B0604020202020204" pitchFamily="34" charset="0"/>
              <a:buChar char="•"/>
            </a:pPr>
            <a:r>
              <a:rPr lang="en-CA" sz="3600" dirty="0">
                <a:solidFill>
                  <a:schemeClr val="tx2"/>
                </a:solidFill>
                <a:latin typeface="Segoe UI"/>
                <a:cs typeface="Segoe UI"/>
              </a:rPr>
              <a:t>Policies to support the agri-food network in Fort Erie, as an important component of the Provincial agri-food system and contributor to the local economy, and to provide fresh, local, nutritious food to the community..</a:t>
            </a:r>
          </a:p>
        </p:txBody>
      </p:sp>
      <p:sp>
        <p:nvSpPr>
          <p:cNvPr id="15" name="Rectangle: Rounded Corners 14">
            <a:extLst>
              <a:ext uri="{FF2B5EF4-FFF2-40B4-BE49-F238E27FC236}">
                <a16:creationId xmlns:a16="http://schemas.microsoft.com/office/drawing/2014/main" id="{C077D0AF-DF4B-3896-9949-0A96CF8710DD}"/>
              </a:ext>
            </a:extLst>
          </p:cNvPr>
          <p:cNvSpPr/>
          <p:nvPr/>
        </p:nvSpPr>
        <p:spPr>
          <a:xfrm>
            <a:off x="5686952" y="7758446"/>
            <a:ext cx="25402645" cy="3218034"/>
          </a:xfrm>
          <a:prstGeom prst="roundRect">
            <a:avLst>
              <a:gd name="adj" fmla="val 11498"/>
            </a:avLst>
          </a:prstGeom>
          <a:solidFill>
            <a:srgbClr val="E9F7FB"/>
          </a:solidFill>
          <a:ln>
            <a:solidFill>
              <a:srgbClr val="065A74"/>
            </a:solidFill>
          </a:ln>
        </p:spPr>
        <p:style>
          <a:lnRef idx="2">
            <a:schemeClr val="accent1">
              <a:shade val="50000"/>
            </a:schemeClr>
          </a:lnRef>
          <a:fillRef idx="1">
            <a:schemeClr val="accent1"/>
          </a:fillRef>
          <a:effectRef idx="0">
            <a:schemeClr val="accent1"/>
          </a:effectRef>
          <a:fontRef idx="minor">
            <a:schemeClr val="lt1"/>
          </a:fontRef>
        </p:style>
        <p:txBody>
          <a:bodyPr lIns="491395" tIns="491395" rIns="491395" bIns="491395" rtlCol="0" anchor="ctr"/>
          <a:lstStyle/>
          <a:p>
            <a:pPr marL="767715" indent="-767715">
              <a:spcBef>
                <a:spcPts val="1200"/>
              </a:spcBef>
              <a:buFont typeface="Arial" panose="020B0604020202020204" pitchFamily="34" charset="0"/>
              <a:buChar char="•"/>
            </a:pPr>
            <a:r>
              <a:rPr lang="en-CA" sz="3600" dirty="0">
                <a:solidFill>
                  <a:schemeClr val="tx2"/>
                </a:solidFill>
                <a:latin typeface="Segoe UI"/>
                <a:cs typeface="Segoe UI"/>
              </a:rPr>
              <a:t>Recognizing the cultural heritage resources and the contribution they make to the character, history, civic pride, tourism, and economic benefits, the Town will ensure the protection and conservation of cultural heritage resources.</a:t>
            </a:r>
          </a:p>
          <a:p>
            <a:pPr marL="767715" indent="-767715">
              <a:spcBef>
                <a:spcPts val="1200"/>
              </a:spcBef>
              <a:buFont typeface="Arial" panose="020B0604020202020204" pitchFamily="34" charset="0"/>
              <a:buChar char="•"/>
            </a:pPr>
            <a:r>
              <a:rPr lang="en-CA" sz="3600" dirty="0">
                <a:solidFill>
                  <a:schemeClr val="tx2"/>
                </a:solidFill>
                <a:latin typeface="Segoe UI"/>
                <a:cs typeface="Segoe UI"/>
              </a:rPr>
              <a:t>Direction that Indigenous communities, public and stakeholders will be engaged in the conservation of cultural heritage and archaeological resources.</a:t>
            </a:r>
          </a:p>
        </p:txBody>
      </p:sp>
      <p:sp>
        <p:nvSpPr>
          <p:cNvPr id="6" name="TextBox 5">
            <a:extLst>
              <a:ext uri="{FF2B5EF4-FFF2-40B4-BE49-F238E27FC236}">
                <a16:creationId xmlns:a16="http://schemas.microsoft.com/office/drawing/2014/main" id="{E2F45B42-0340-2ADB-76B5-6004D8BB1013}"/>
              </a:ext>
            </a:extLst>
          </p:cNvPr>
          <p:cNvSpPr txBox="1"/>
          <p:nvPr/>
        </p:nvSpPr>
        <p:spPr>
          <a:xfrm>
            <a:off x="903244" y="4096970"/>
            <a:ext cx="3880463" cy="830997"/>
          </a:xfrm>
          <a:prstGeom prst="rect">
            <a:avLst/>
          </a:prstGeom>
          <a:noFill/>
        </p:spPr>
        <p:txBody>
          <a:bodyPr wrap="square">
            <a:spAutoFit/>
          </a:bodyPr>
          <a:lstStyle/>
          <a:p>
            <a:pPr algn="ctr"/>
            <a:r>
              <a:rPr lang="en-US" sz="4800" b="1" dirty="0">
                <a:solidFill>
                  <a:schemeClr val="tx2"/>
                </a:solidFill>
                <a:latin typeface="Arial"/>
                <a:ea typeface="+mj-ea"/>
                <a:cs typeface="Arial"/>
              </a:rPr>
              <a:t>Agriculture</a:t>
            </a:r>
            <a:endParaRPr lang="en-CA" sz="4800" b="1" dirty="0">
              <a:solidFill>
                <a:schemeClr val="tx2"/>
              </a:solidFill>
              <a:latin typeface="Arial"/>
              <a:ea typeface="+mj-ea"/>
              <a:cs typeface="Arial"/>
            </a:endParaRPr>
          </a:p>
        </p:txBody>
      </p:sp>
      <p:sp>
        <p:nvSpPr>
          <p:cNvPr id="14" name="TextBox 13">
            <a:extLst>
              <a:ext uri="{FF2B5EF4-FFF2-40B4-BE49-F238E27FC236}">
                <a16:creationId xmlns:a16="http://schemas.microsoft.com/office/drawing/2014/main" id="{3676E289-BE60-D108-A2DF-0FB9F8250FCB}"/>
              </a:ext>
            </a:extLst>
          </p:cNvPr>
          <p:cNvSpPr txBox="1"/>
          <p:nvPr/>
        </p:nvSpPr>
        <p:spPr>
          <a:xfrm>
            <a:off x="380435" y="7757396"/>
            <a:ext cx="5306517" cy="830997"/>
          </a:xfrm>
          <a:prstGeom prst="rect">
            <a:avLst/>
          </a:prstGeom>
          <a:noFill/>
        </p:spPr>
        <p:txBody>
          <a:bodyPr wrap="square">
            <a:spAutoFit/>
          </a:bodyPr>
          <a:lstStyle/>
          <a:p>
            <a:pPr algn="ctr"/>
            <a:r>
              <a:rPr lang="en-US" sz="4800" b="1" dirty="0">
                <a:solidFill>
                  <a:schemeClr val="tx2"/>
                </a:solidFill>
                <a:latin typeface="Arial"/>
                <a:ea typeface="+mj-ea"/>
                <a:cs typeface="Arial"/>
              </a:rPr>
              <a:t>Cultural Heritage</a:t>
            </a:r>
            <a:endParaRPr lang="en-CA" sz="4800" b="1" dirty="0">
              <a:solidFill>
                <a:schemeClr val="tx2"/>
              </a:solidFill>
              <a:latin typeface="Arial"/>
              <a:ea typeface="+mj-ea"/>
              <a:cs typeface="Arial"/>
            </a:endParaRPr>
          </a:p>
        </p:txBody>
      </p:sp>
      <p:sp>
        <p:nvSpPr>
          <p:cNvPr id="17" name="Title 8">
            <a:extLst>
              <a:ext uri="{FF2B5EF4-FFF2-40B4-BE49-F238E27FC236}">
                <a16:creationId xmlns:a16="http://schemas.microsoft.com/office/drawing/2014/main" id="{8B1D2278-8AEE-A632-8C3C-F7C51D487D14}"/>
              </a:ext>
            </a:extLst>
          </p:cNvPr>
          <p:cNvSpPr txBox="1">
            <a:spLocks/>
          </p:cNvSpPr>
          <p:nvPr/>
        </p:nvSpPr>
        <p:spPr>
          <a:xfrm>
            <a:off x="770105" y="751169"/>
            <a:ext cx="31219440" cy="2303559"/>
          </a:xfrm>
          <a:prstGeom prst="rect">
            <a:avLst/>
          </a:prstGeom>
        </p:spPr>
        <p:txBody>
          <a:bodyPr vert="horz" lIns="91440" tIns="45720" rIns="91440" bIns="45720" rtlCol="0" anchor="ctr">
            <a:normAutofit/>
          </a:bodyPr>
          <a:lstStyle>
            <a:lvl1pPr algn="l" defTabSz="2456993" rtl="0" eaLnBrk="1" latinLnBrk="0" hangingPunct="1">
              <a:lnSpc>
                <a:spcPct val="90000"/>
              </a:lnSpc>
              <a:spcBef>
                <a:spcPct val="0"/>
              </a:spcBef>
              <a:buNone/>
              <a:defRPr sz="7524" b="1" kern="1200">
                <a:solidFill>
                  <a:schemeClr val="accent1"/>
                </a:solidFill>
                <a:latin typeface="Arial" panose="020B0604020202020204" pitchFamily="34" charset="0"/>
                <a:ea typeface="+mj-ea"/>
                <a:cs typeface="Arial" panose="020B0604020202020204" pitchFamily="34" charset="0"/>
              </a:defRPr>
            </a:lvl1pPr>
          </a:lstStyle>
          <a:p>
            <a:r>
              <a:rPr lang="en-US" sz="7200" dirty="0">
                <a:solidFill>
                  <a:schemeClr val="tx2"/>
                </a:solidFill>
                <a:latin typeface="Arial"/>
                <a:cs typeface="Arial"/>
              </a:rPr>
              <a:t>Part D: Town Wide Policies</a:t>
            </a:r>
          </a:p>
          <a:p>
            <a:r>
              <a:rPr lang="en-US" sz="4800" b="0" dirty="0">
                <a:solidFill>
                  <a:schemeClr val="tx2"/>
                </a:solidFill>
                <a:latin typeface="Arial"/>
                <a:cs typeface="Arial"/>
              </a:rPr>
              <a:t>Agriculture and Cultural Heritage</a:t>
            </a:r>
            <a:endParaRPr lang="en-US" sz="4800" b="0" dirty="0">
              <a:solidFill>
                <a:schemeClr val="tx2"/>
              </a:solidFill>
            </a:endParaRPr>
          </a:p>
        </p:txBody>
      </p:sp>
      <p:sp>
        <p:nvSpPr>
          <p:cNvPr id="7" name="Rectangle: Rounded Corners 6">
            <a:extLst>
              <a:ext uri="{FF2B5EF4-FFF2-40B4-BE49-F238E27FC236}">
                <a16:creationId xmlns:a16="http://schemas.microsoft.com/office/drawing/2014/main" id="{73A29482-E0C8-AA4C-9507-7881A4E1CCEF}"/>
              </a:ext>
            </a:extLst>
          </p:cNvPr>
          <p:cNvSpPr/>
          <p:nvPr/>
        </p:nvSpPr>
        <p:spPr>
          <a:xfrm>
            <a:off x="5686952" y="11503334"/>
            <a:ext cx="25402645" cy="2955693"/>
          </a:xfrm>
          <a:prstGeom prst="roundRect">
            <a:avLst>
              <a:gd name="adj" fmla="val 11498"/>
            </a:avLst>
          </a:prstGeom>
          <a:solidFill>
            <a:srgbClr val="E9F7FB"/>
          </a:solidFill>
          <a:ln>
            <a:solidFill>
              <a:srgbClr val="065A74"/>
            </a:solidFill>
          </a:ln>
        </p:spPr>
        <p:style>
          <a:lnRef idx="2">
            <a:schemeClr val="accent1">
              <a:shade val="50000"/>
            </a:schemeClr>
          </a:lnRef>
          <a:fillRef idx="1">
            <a:schemeClr val="accent1"/>
          </a:fillRef>
          <a:effectRef idx="0">
            <a:schemeClr val="accent1"/>
          </a:effectRef>
          <a:fontRef idx="minor">
            <a:schemeClr val="lt1"/>
          </a:fontRef>
        </p:style>
        <p:txBody>
          <a:bodyPr lIns="491395" tIns="491395" rIns="491395" bIns="491395" rtlCol="0" anchor="ctr"/>
          <a:lstStyle/>
          <a:p>
            <a:pPr marL="767715" indent="-767715">
              <a:spcBef>
                <a:spcPts val="1200"/>
              </a:spcBef>
              <a:buFont typeface="Arial" panose="020B0604020202020204" pitchFamily="34" charset="0"/>
              <a:buChar char="•"/>
            </a:pPr>
            <a:r>
              <a:rPr lang="en-CA" sz="3600" dirty="0">
                <a:solidFill>
                  <a:schemeClr val="tx2"/>
                </a:solidFill>
                <a:latin typeface="Segoe UI"/>
                <a:cs typeface="Segoe UI"/>
              </a:rPr>
              <a:t>Strengthened policies for shorelines and beaches as an important community resource for recreation, leisure, and tourism.</a:t>
            </a:r>
          </a:p>
          <a:p>
            <a:pPr marL="767715" indent="-767715">
              <a:spcBef>
                <a:spcPts val="1200"/>
              </a:spcBef>
              <a:buFont typeface="Arial" panose="020B0604020202020204" pitchFamily="34" charset="0"/>
              <a:buChar char="•"/>
            </a:pPr>
            <a:r>
              <a:rPr lang="en-CA" sz="3600" dirty="0">
                <a:solidFill>
                  <a:schemeClr val="tx2"/>
                </a:solidFill>
                <a:latin typeface="Segoe UI"/>
                <a:cs typeface="Segoe UI"/>
              </a:rPr>
              <a:t>Updated policies to reflect the Parks and Open Space Master Plan​.</a:t>
            </a:r>
          </a:p>
          <a:p>
            <a:pPr marL="767715" indent="-767715">
              <a:spcBef>
                <a:spcPts val="1200"/>
              </a:spcBef>
              <a:buFont typeface="Arial" panose="020B0604020202020204" pitchFamily="34" charset="0"/>
              <a:buChar char="•"/>
            </a:pPr>
            <a:r>
              <a:rPr lang="en-CA" sz="3600" dirty="0">
                <a:solidFill>
                  <a:schemeClr val="tx2"/>
                </a:solidFill>
                <a:latin typeface="Segoe UI"/>
                <a:cs typeface="Segoe UI"/>
              </a:rPr>
              <a:t>Revised parkland dedication policies to align with Provincial direction, and the Town’s Parkland Dedication By-law.</a:t>
            </a:r>
          </a:p>
        </p:txBody>
      </p:sp>
      <p:pic>
        <p:nvPicPr>
          <p:cNvPr id="10" name="Graphic 9" descr="Park scene with solid fill">
            <a:extLst>
              <a:ext uri="{FF2B5EF4-FFF2-40B4-BE49-F238E27FC236}">
                <a16:creationId xmlns:a16="http://schemas.microsoft.com/office/drawing/2014/main" id="{EBC85F7F-5A1A-DE19-F002-4FEB667F01F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879579" y="12370922"/>
            <a:ext cx="1998817" cy="1998817"/>
          </a:xfrm>
          <a:prstGeom prst="rect">
            <a:avLst/>
          </a:prstGeom>
        </p:spPr>
      </p:pic>
      <p:pic>
        <p:nvPicPr>
          <p:cNvPr id="11" name="Graphic 10" descr="Thermometer with solid fill">
            <a:extLst>
              <a:ext uri="{FF2B5EF4-FFF2-40B4-BE49-F238E27FC236}">
                <a16:creationId xmlns:a16="http://schemas.microsoft.com/office/drawing/2014/main" id="{569F0799-B5A1-30BD-D6F0-323CC2560D2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978306" y="15789617"/>
            <a:ext cx="1730336" cy="1670443"/>
          </a:xfrm>
          <a:prstGeom prst="rect">
            <a:avLst/>
          </a:prstGeom>
        </p:spPr>
      </p:pic>
      <p:sp>
        <p:nvSpPr>
          <p:cNvPr id="12" name="Rectangle: Rounded Corners 11">
            <a:extLst>
              <a:ext uri="{FF2B5EF4-FFF2-40B4-BE49-F238E27FC236}">
                <a16:creationId xmlns:a16="http://schemas.microsoft.com/office/drawing/2014/main" id="{66E395D9-D7E7-D40A-488C-1B6D9F902A8D}"/>
              </a:ext>
            </a:extLst>
          </p:cNvPr>
          <p:cNvSpPr/>
          <p:nvPr/>
        </p:nvSpPr>
        <p:spPr>
          <a:xfrm>
            <a:off x="5686952" y="14985881"/>
            <a:ext cx="25402645" cy="2955694"/>
          </a:xfrm>
          <a:prstGeom prst="roundRect">
            <a:avLst>
              <a:gd name="adj" fmla="val 11498"/>
            </a:avLst>
          </a:prstGeom>
          <a:solidFill>
            <a:srgbClr val="E9F7FB"/>
          </a:solidFill>
          <a:ln>
            <a:solidFill>
              <a:srgbClr val="065A74"/>
            </a:solidFill>
          </a:ln>
        </p:spPr>
        <p:style>
          <a:lnRef idx="2">
            <a:schemeClr val="accent1">
              <a:shade val="50000"/>
            </a:schemeClr>
          </a:lnRef>
          <a:fillRef idx="1">
            <a:schemeClr val="accent1"/>
          </a:fillRef>
          <a:effectRef idx="0">
            <a:schemeClr val="accent1"/>
          </a:effectRef>
          <a:fontRef idx="minor">
            <a:schemeClr val="lt1"/>
          </a:fontRef>
        </p:style>
        <p:txBody>
          <a:bodyPr lIns="491395" tIns="491395" rIns="491395" bIns="491395" rtlCol="0" anchor="ctr"/>
          <a:lstStyle/>
          <a:p>
            <a:pPr marL="767715" indent="-767715">
              <a:spcBef>
                <a:spcPts val="1200"/>
              </a:spcBef>
              <a:buFont typeface="Arial" panose="020B0604020202020204" pitchFamily="34" charset="0"/>
              <a:buChar char="•"/>
            </a:pPr>
            <a:r>
              <a:rPr lang="en-CA" sz="3600" dirty="0">
                <a:solidFill>
                  <a:schemeClr val="tx2"/>
                </a:solidFill>
                <a:latin typeface="Segoe UI"/>
                <a:cs typeface="Segoe UI"/>
              </a:rPr>
              <a:t>Policies that recognize the important role of land use planning in mitigating and adapting to climate change, including policies that protect the Town’s tree canopy.</a:t>
            </a:r>
          </a:p>
          <a:p>
            <a:pPr marL="767715" indent="-767715">
              <a:spcBef>
                <a:spcPts val="1200"/>
              </a:spcBef>
              <a:buFont typeface="Arial" panose="020B0604020202020204" pitchFamily="34" charset="0"/>
              <a:buChar char="•"/>
            </a:pPr>
            <a:r>
              <a:rPr lang="en-CA" sz="3600" dirty="0">
                <a:solidFill>
                  <a:schemeClr val="tx2"/>
                </a:solidFill>
                <a:latin typeface="Segoe UI"/>
                <a:cs typeface="Segoe UI"/>
              </a:rPr>
              <a:t>Policies that promote compact built form, active transportation, transit-supportive development, and energy efficient design, all of which contribute to mitigating and adapting to climate change.</a:t>
            </a:r>
          </a:p>
        </p:txBody>
      </p:sp>
      <p:sp>
        <p:nvSpPr>
          <p:cNvPr id="8" name="TextBox 7">
            <a:extLst>
              <a:ext uri="{FF2B5EF4-FFF2-40B4-BE49-F238E27FC236}">
                <a16:creationId xmlns:a16="http://schemas.microsoft.com/office/drawing/2014/main" id="{A8001116-1C27-DFFC-10D6-854FEC660A7A}"/>
              </a:ext>
            </a:extLst>
          </p:cNvPr>
          <p:cNvSpPr txBox="1"/>
          <p:nvPr/>
        </p:nvSpPr>
        <p:spPr>
          <a:xfrm>
            <a:off x="903244" y="11506796"/>
            <a:ext cx="3880463" cy="830997"/>
          </a:xfrm>
          <a:prstGeom prst="rect">
            <a:avLst/>
          </a:prstGeom>
          <a:noFill/>
        </p:spPr>
        <p:txBody>
          <a:bodyPr wrap="square">
            <a:spAutoFit/>
          </a:bodyPr>
          <a:lstStyle/>
          <a:p>
            <a:pPr algn="ctr"/>
            <a:r>
              <a:rPr lang="en-US" sz="4800" b="1" dirty="0">
                <a:solidFill>
                  <a:schemeClr val="tx2"/>
                </a:solidFill>
                <a:latin typeface="Arial"/>
                <a:ea typeface="+mj-ea"/>
                <a:cs typeface="Arial"/>
              </a:rPr>
              <a:t>Open Space</a:t>
            </a:r>
            <a:endParaRPr lang="en-CA" sz="4800" b="1" dirty="0">
              <a:solidFill>
                <a:schemeClr val="tx2"/>
              </a:solidFill>
              <a:latin typeface="Arial"/>
              <a:ea typeface="+mj-ea"/>
              <a:cs typeface="Arial"/>
            </a:endParaRPr>
          </a:p>
        </p:txBody>
      </p:sp>
      <p:sp>
        <p:nvSpPr>
          <p:cNvPr id="16" name="TextBox 15">
            <a:extLst>
              <a:ext uri="{FF2B5EF4-FFF2-40B4-BE49-F238E27FC236}">
                <a16:creationId xmlns:a16="http://schemas.microsoft.com/office/drawing/2014/main" id="{E867BD51-D2CD-A0E0-C815-AB87F0C7313A}"/>
              </a:ext>
            </a:extLst>
          </p:cNvPr>
          <p:cNvSpPr txBox="1"/>
          <p:nvPr/>
        </p:nvSpPr>
        <p:spPr>
          <a:xfrm>
            <a:off x="380436" y="14803388"/>
            <a:ext cx="4926081" cy="830997"/>
          </a:xfrm>
          <a:prstGeom prst="rect">
            <a:avLst/>
          </a:prstGeom>
          <a:noFill/>
        </p:spPr>
        <p:txBody>
          <a:bodyPr wrap="square">
            <a:spAutoFit/>
          </a:bodyPr>
          <a:lstStyle/>
          <a:p>
            <a:pPr algn="ctr"/>
            <a:r>
              <a:rPr lang="en-US" sz="4800" b="1" dirty="0">
                <a:solidFill>
                  <a:schemeClr val="tx2"/>
                </a:solidFill>
                <a:latin typeface="Arial"/>
                <a:ea typeface="+mj-ea"/>
                <a:cs typeface="Arial"/>
              </a:rPr>
              <a:t>Climate Change</a:t>
            </a:r>
            <a:endParaRPr lang="en-CA" sz="4800" b="1" dirty="0">
              <a:solidFill>
                <a:schemeClr val="tx2"/>
              </a:solidFill>
              <a:latin typeface="Arial"/>
              <a:ea typeface="+mj-ea"/>
              <a:cs typeface="Arial"/>
            </a:endParaRPr>
          </a:p>
        </p:txBody>
      </p:sp>
    </p:spTree>
    <p:extLst>
      <p:ext uri="{BB962C8B-B14F-4D97-AF65-F5344CB8AC3E}">
        <p14:creationId xmlns:p14="http://schemas.microsoft.com/office/powerpoint/2010/main" val="4211489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0DE90-8419-BC70-E64E-0BE20FE53E3D}"/>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C715C11-2BCC-1905-FBE1-127DAD5821FE}"/>
              </a:ext>
            </a:extLst>
          </p:cNvPr>
          <p:cNvSpPr>
            <a:spLocks noGrp="1"/>
          </p:cNvSpPr>
          <p:nvPr>
            <p:ph type="title"/>
          </p:nvPr>
        </p:nvSpPr>
        <p:spPr>
          <a:xfrm>
            <a:off x="770105" y="751169"/>
            <a:ext cx="31219440" cy="2303559"/>
          </a:xfrm>
        </p:spPr>
        <p:txBody>
          <a:bodyPr>
            <a:normAutofit/>
          </a:bodyPr>
          <a:lstStyle/>
          <a:p>
            <a:r>
              <a:rPr lang="en-US" sz="7200" dirty="0">
                <a:solidFill>
                  <a:schemeClr val="tx2"/>
                </a:solidFill>
                <a:latin typeface="Arial"/>
                <a:cs typeface="Arial"/>
              </a:rPr>
              <a:t>Part D: Town Wide Policies</a:t>
            </a:r>
            <a:br>
              <a:rPr lang="en-US" sz="7200" dirty="0">
                <a:solidFill>
                  <a:schemeClr val="tx2"/>
                </a:solidFill>
                <a:latin typeface="Arial"/>
                <a:cs typeface="Arial"/>
              </a:rPr>
            </a:br>
            <a:r>
              <a:rPr lang="en-US" sz="5300" b="0" dirty="0">
                <a:solidFill>
                  <a:schemeClr val="tx2"/>
                </a:solidFill>
                <a:latin typeface="Arial"/>
                <a:cs typeface="Arial"/>
              </a:rPr>
              <a:t>Transportation, Infrastructure, and Public Service Facilities</a:t>
            </a:r>
            <a:endParaRPr lang="en-US" b="0" dirty="0">
              <a:solidFill>
                <a:schemeClr val="tx2"/>
              </a:solidFill>
            </a:endParaRPr>
          </a:p>
        </p:txBody>
      </p:sp>
      <p:sp>
        <p:nvSpPr>
          <p:cNvPr id="16" name="Rectangle: Rounded Corners 15">
            <a:extLst>
              <a:ext uri="{FF2B5EF4-FFF2-40B4-BE49-F238E27FC236}">
                <a16:creationId xmlns:a16="http://schemas.microsoft.com/office/drawing/2014/main" id="{A0D1A348-8B6D-7575-7438-676B6CF40954}"/>
              </a:ext>
            </a:extLst>
          </p:cNvPr>
          <p:cNvSpPr/>
          <p:nvPr/>
        </p:nvSpPr>
        <p:spPr>
          <a:xfrm>
            <a:off x="5686955" y="3430512"/>
            <a:ext cx="25402645" cy="3513213"/>
          </a:xfrm>
          <a:prstGeom prst="roundRect">
            <a:avLst>
              <a:gd name="adj" fmla="val 11498"/>
            </a:avLst>
          </a:prstGeom>
          <a:solidFill>
            <a:srgbClr val="E9F7FB"/>
          </a:solidFill>
          <a:ln>
            <a:solidFill>
              <a:srgbClr val="065A74"/>
            </a:solidFill>
          </a:ln>
        </p:spPr>
        <p:style>
          <a:lnRef idx="2">
            <a:schemeClr val="accent1">
              <a:shade val="50000"/>
            </a:schemeClr>
          </a:lnRef>
          <a:fillRef idx="1">
            <a:schemeClr val="accent1"/>
          </a:fillRef>
          <a:effectRef idx="0">
            <a:schemeClr val="accent1"/>
          </a:effectRef>
          <a:fontRef idx="minor">
            <a:schemeClr val="lt1"/>
          </a:fontRef>
        </p:style>
        <p:txBody>
          <a:bodyPr lIns="491395" tIns="491395" rIns="491395" bIns="491395" rtlCol="0" anchor="ctr"/>
          <a:lstStyle/>
          <a:p>
            <a:pPr marL="767715" indent="-767715">
              <a:spcBef>
                <a:spcPts val="1200"/>
              </a:spcBef>
              <a:buFont typeface="Arial" panose="020B0604020202020204" pitchFamily="34" charset="0"/>
              <a:buChar char="•"/>
            </a:pPr>
            <a:r>
              <a:rPr lang="en-CA" sz="3600" dirty="0">
                <a:solidFill>
                  <a:schemeClr val="tx2"/>
                </a:solidFill>
                <a:latin typeface="Segoe UI"/>
                <a:cs typeface="Segoe UI"/>
              </a:rPr>
              <a:t>Updated policies to ensure that promote the principles of Complete Streets.</a:t>
            </a:r>
          </a:p>
          <a:p>
            <a:pPr marL="767715" indent="-767715">
              <a:spcBef>
                <a:spcPts val="1200"/>
              </a:spcBef>
              <a:buFont typeface="Arial" panose="020B0604020202020204" pitchFamily="34" charset="0"/>
              <a:buChar char="•"/>
            </a:pPr>
            <a:r>
              <a:rPr lang="en-CA" sz="3600" dirty="0">
                <a:solidFill>
                  <a:schemeClr val="tx2"/>
                </a:solidFill>
                <a:latin typeface="Segoe UI"/>
                <a:cs typeface="Segoe UI"/>
              </a:rPr>
              <a:t>Policies that support Fort Erie’s Active Transportation Network and the Fort Erie Active Transportation Master Plan.​</a:t>
            </a:r>
          </a:p>
          <a:p>
            <a:pPr marL="767715" indent="-767715">
              <a:spcBef>
                <a:spcPts val="1200"/>
              </a:spcBef>
              <a:buFont typeface="Arial" panose="020B0604020202020204" pitchFamily="34" charset="0"/>
              <a:buChar char="•"/>
            </a:pPr>
            <a:r>
              <a:rPr lang="en-CA" sz="3600" dirty="0">
                <a:solidFill>
                  <a:schemeClr val="tx2"/>
                </a:solidFill>
                <a:latin typeface="Segoe UI"/>
                <a:cs typeface="Segoe UI"/>
              </a:rPr>
              <a:t>A commitment to work with the Region and the Niagara Transit Commission to plan for Garrison Road to evolve into a transit corridor over the long-term.</a:t>
            </a:r>
          </a:p>
        </p:txBody>
      </p:sp>
      <p:sp>
        <p:nvSpPr>
          <p:cNvPr id="17" name="Rectangle: Rounded Corners 16">
            <a:extLst>
              <a:ext uri="{FF2B5EF4-FFF2-40B4-BE49-F238E27FC236}">
                <a16:creationId xmlns:a16="http://schemas.microsoft.com/office/drawing/2014/main" id="{C355538F-5BCA-A21D-D240-9D45B48C6E6E}"/>
              </a:ext>
            </a:extLst>
          </p:cNvPr>
          <p:cNvSpPr/>
          <p:nvPr/>
        </p:nvSpPr>
        <p:spPr>
          <a:xfrm>
            <a:off x="5686955" y="13709648"/>
            <a:ext cx="25402645" cy="4370464"/>
          </a:xfrm>
          <a:prstGeom prst="roundRect">
            <a:avLst>
              <a:gd name="adj" fmla="val 11498"/>
            </a:avLst>
          </a:prstGeom>
          <a:solidFill>
            <a:srgbClr val="E9F7FB"/>
          </a:solidFill>
          <a:ln>
            <a:solidFill>
              <a:srgbClr val="065A74"/>
            </a:solidFill>
          </a:ln>
        </p:spPr>
        <p:style>
          <a:lnRef idx="2">
            <a:schemeClr val="accent1">
              <a:shade val="50000"/>
            </a:schemeClr>
          </a:lnRef>
          <a:fillRef idx="1">
            <a:schemeClr val="accent1"/>
          </a:fillRef>
          <a:effectRef idx="0">
            <a:schemeClr val="accent1"/>
          </a:effectRef>
          <a:fontRef idx="minor">
            <a:schemeClr val="lt1"/>
          </a:fontRef>
        </p:style>
        <p:txBody>
          <a:bodyPr lIns="491395" tIns="491395" rIns="491395" bIns="491395" rtlCol="0" anchor="ctr"/>
          <a:lstStyle/>
          <a:p>
            <a:pPr marL="767715" indent="-767715">
              <a:spcBef>
                <a:spcPts val="1200"/>
              </a:spcBef>
              <a:buFont typeface="Arial" panose="020B0604020202020204" pitchFamily="34" charset="0"/>
              <a:buChar char="•"/>
            </a:pPr>
            <a:r>
              <a:rPr lang="en-CA" sz="3600" dirty="0">
                <a:solidFill>
                  <a:schemeClr val="tx2"/>
                </a:solidFill>
                <a:latin typeface="Segoe UI"/>
                <a:cs typeface="Segoe UI"/>
              </a:rPr>
              <a:t>Updated policies to ensure infrastructure planning, development and asset management is aligned with and supports the Town’s growth management policies​.</a:t>
            </a:r>
          </a:p>
          <a:p>
            <a:pPr marL="767715" indent="-767715">
              <a:spcBef>
                <a:spcPts val="1200"/>
              </a:spcBef>
              <a:buFont typeface="Arial" panose="020B0604020202020204" pitchFamily="34" charset="0"/>
              <a:buChar char="•"/>
            </a:pPr>
            <a:r>
              <a:rPr lang="en-CA" sz="3600" dirty="0">
                <a:solidFill>
                  <a:schemeClr val="tx2"/>
                </a:solidFill>
                <a:latin typeface="Segoe UI"/>
                <a:cs typeface="Segoe UI"/>
              </a:rPr>
              <a:t>Revised policies to assist in the coordination of infrastructure (e.g., municipal servicing) with the Region.</a:t>
            </a:r>
          </a:p>
          <a:p>
            <a:pPr marL="767715" indent="-767715">
              <a:spcBef>
                <a:spcPts val="1200"/>
              </a:spcBef>
              <a:buFont typeface="Arial" panose="020B0604020202020204" pitchFamily="34" charset="0"/>
              <a:buChar char="•"/>
            </a:pPr>
            <a:r>
              <a:rPr lang="en-CA" sz="3600" dirty="0">
                <a:solidFill>
                  <a:schemeClr val="tx2"/>
                </a:solidFill>
                <a:latin typeface="Segoe UI"/>
                <a:cs typeface="Segoe UI"/>
              </a:rPr>
              <a:t>New policies for utilities and telecommunications, in particular, policies that support the Town with the development of a telecommunications protocol to provide guidance on matters related to the location of telecommunications facilities, as well as the role of public participation in the decision-making process.</a:t>
            </a:r>
          </a:p>
        </p:txBody>
      </p:sp>
      <p:sp>
        <p:nvSpPr>
          <p:cNvPr id="19" name="Rectangle: Rounded Corners 18">
            <a:extLst>
              <a:ext uri="{FF2B5EF4-FFF2-40B4-BE49-F238E27FC236}">
                <a16:creationId xmlns:a16="http://schemas.microsoft.com/office/drawing/2014/main" id="{E4207928-5622-772D-B5A2-92ED827B03C5}"/>
              </a:ext>
            </a:extLst>
          </p:cNvPr>
          <p:cNvSpPr/>
          <p:nvPr/>
        </p:nvSpPr>
        <p:spPr>
          <a:xfrm>
            <a:off x="5686955" y="8240030"/>
            <a:ext cx="25402645" cy="4132945"/>
          </a:xfrm>
          <a:prstGeom prst="roundRect">
            <a:avLst>
              <a:gd name="adj" fmla="val 11498"/>
            </a:avLst>
          </a:prstGeom>
          <a:solidFill>
            <a:srgbClr val="E9F7FB"/>
          </a:solidFill>
          <a:ln>
            <a:solidFill>
              <a:srgbClr val="065A74"/>
            </a:solidFill>
          </a:ln>
        </p:spPr>
        <p:style>
          <a:lnRef idx="2">
            <a:schemeClr val="accent1">
              <a:shade val="50000"/>
            </a:schemeClr>
          </a:lnRef>
          <a:fillRef idx="1">
            <a:schemeClr val="accent1"/>
          </a:fillRef>
          <a:effectRef idx="0">
            <a:schemeClr val="accent1"/>
          </a:effectRef>
          <a:fontRef idx="minor">
            <a:schemeClr val="lt1"/>
          </a:fontRef>
        </p:style>
        <p:txBody>
          <a:bodyPr lIns="491395" tIns="491395" rIns="491395" bIns="491395" rtlCol="0" anchor="ctr"/>
          <a:lstStyle/>
          <a:p>
            <a:pPr marL="767715" indent="-767715">
              <a:spcBef>
                <a:spcPts val="1200"/>
              </a:spcBef>
              <a:buFont typeface="Arial" panose="020B0604020202020204" pitchFamily="34" charset="0"/>
              <a:buChar char="•"/>
            </a:pPr>
            <a:r>
              <a:rPr lang="en-CA" sz="3600" dirty="0">
                <a:solidFill>
                  <a:schemeClr val="tx2"/>
                </a:solidFill>
                <a:latin typeface="Segoe UI"/>
                <a:cs typeface="Segoe UI"/>
              </a:rPr>
              <a:t>Revised policies that support the co-location of public service facilities, with priority given to maintaining and adapting existing public service facilities​.</a:t>
            </a:r>
          </a:p>
          <a:p>
            <a:pPr marL="767715" indent="-767715">
              <a:spcBef>
                <a:spcPts val="1200"/>
              </a:spcBef>
              <a:buFont typeface="Arial" panose="020B0604020202020204" pitchFamily="34" charset="0"/>
              <a:buChar char="•"/>
            </a:pPr>
            <a:r>
              <a:rPr lang="en-CA" sz="3600" dirty="0">
                <a:solidFill>
                  <a:schemeClr val="tx2"/>
                </a:solidFill>
                <a:latin typeface="Segoe UI"/>
                <a:cs typeface="Segoe UI"/>
              </a:rPr>
              <a:t>Updated policies to ensure available services are appropriate and equitable to the community, supporting the improvement and addition of public service facilities in areas that are underserved.</a:t>
            </a:r>
          </a:p>
          <a:p>
            <a:pPr marL="767715" indent="-767715">
              <a:spcBef>
                <a:spcPts val="1200"/>
              </a:spcBef>
              <a:buFont typeface="Arial" panose="020B0604020202020204" pitchFamily="34" charset="0"/>
              <a:buChar char="•"/>
            </a:pPr>
            <a:r>
              <a:rPr lang="en-CA" sz="3600" dirty="0">
                <a:solidFill>
                  <a:schemeClr val="tx2"/>
                </a:solidFill>
                <a:latin typeface="Segoe UI"/>
                <a:cs typeface="Segoe UI"/>
              </a:rPr>
              <a:t>Updated policies to ensure that public service facilities are designed to a high standard for safety, size, location, orientation and comfort</a:t>
            </a:r>
          </a:p>
        </p:txBody>
      </p:sp>
      <p:pic>
        <p:nvPicPr>
          <p:cNvPr id="24" name="Graphic 23" descr="Taxi with solid fill">
            <a:extLst>
              <a:ext uri="{FF2B5EF4-FFF2-40B4-BE49-F238E27FC236}">
                <a16:creationId xmlns:a16="http://schemas.microsoft.com/office/drawing/2014/main" id="{7A2B0F0F-1E70-4174-820C-8C618D8D151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078810" y="4578752"/>
            <a:ext cx="1998662" cy="1998662"/>
          </a:xfrm>
          <a:prstGeom prst="rect">
            <a:avLst/>
          </a:prstGeom>
        </p:spPr>
      </p:pic>
      <p:pic>
        <p:nvPicPr>
          <p:cNvPr id="26" name="Graphic 25" descr="Crane with solid fill">
            <a:extLst>
              <a:ext uri="{FF2B5EF4-FFF2-40B4-BE49-F238E27FC236}">
                <a16:creationId xmlns:a16="http://schemas.microsoft.com/office/drawing/2014/main" id="{4DFE3EFA-1CD6-C6F7-224A-A334F0B202E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78810" y="15270049"/>
            <a:ext cx="1998662" cy="1998662"/>
          </a:xfrm>
          <a:prstGeom prst="rect">
            <a:avLst/>
          </a:prstGeom>
        </p:spPr>
      </p:pic>
      <p:pic>
        <p:nvPicPr>
          <p:cNvPr id="28" name="Graphic 27" descr="Neighborhood with solid fill">
            <a:extLst>
              <a:ext uri="{FF2B5EF4-FFF2-40B4-BE49-F238E27FC236}">
                <a16:creationId xmlns:a16="http://schemas.microsoft.com/office/drawing/2014/main" id="{9E17A361-1320-4BE1-F356-8D3DA459933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078810" y="9800431"/>
            <a:ext cx="1998662" cy="1998662"/>
          </a:xfrm>
          <a:prstGeom prst="rect">
            <a:avLst/>
          </a:prstGeom>
        </p:spPr>
      </p:pic>
      <p:sp>
        <p:nvSpPr>
          <p:cNvPr id="3" name="TextBox 2">
            <a:extLst>
              <a:ext uri="{FF2B5EF4-FFF2-40B4-BE49-F238E27FC236}">
                <a16:creationId xmlns:a16="http://schemas.microsoft.com/office/drawing/2014/main" id="{390C6E2B-8044-A0D1-64E9-0511A83DC287}"/>
              </a:ext>
            </a:extLst>
          </p:cNvPr>
          <p:cNvSpPr txBox="1"/>
          <p:nvPr/>
        </p:nvSpPr>
        <p:spPr>
          <a:xfrm>
            <a:off x="770105" y="13709648"/>
            <a:ext cx="4616073" cy="1569660"/>
          </a:xfrm>
          <a:prstGeom prst="rect">
            <a:avLst/>
          </a:prstGeom>
          <a:noFill/>
        </p:spPr>
        <p:txBody>
          <a:bodyPr wrap="square">
            <a:spAutoFit/>
          </a:bodyPr>
          <a:lstStyle/>
          <a:p>
            <a:pPr algn="ctr"/>
            <a:r>
              <a:rPr lang="en-US" sz="4800" b="1" dirty="0">
                <a:solidFill>
                  <a:schemeClr val="tx2"/>
                </a:solidFill>
                <a:latin typeface="Arial"/>
                <a:ea typeface="+mj-ea"/>
                <a:cs typeface="Arial"/>
              </a:rPr>
              <a:t>Infrastructure &amp; Servicing</a:t>
            </a:r>
            <a:endParaRPr lang="en-CA" sz="4800" dirty="0">
              <a:solidFill>
                <a:schemeClr val="tx2"/>
              </a:solidFill>
            </a:endParaRPr>
          </a:p>
        </p:txBody>
      </p:sp>
      <p:sp>
        <p:nvSpPr>
          <p:cNvPr id="4" name="TextBox 3">
            <a:extLst>
              <a:ext uri="{FF2B5EF4-FFF2-40B4-BE49-F238E27FC236}">
                <a16:creationId xmlns:a16="http://schemas.microsoft.com/office/drawing/2014/main" id="{745DB4FC-0430-0BE0-11B7-22ED489F5105}"/>
              </a:ext>
            </a:extLst>
          </p:cNvPr>
          <p:cNvSpPr txBox="1"/>
          <p:nvPr/>
        </p:nvSpPr>
        <p:spPr>
          <a:xfrm>
            <a:off x="770105" y="3430512"/>
            <a:ext cx="4616073" cy="1569660"/>
          </a:xfrm>
          <a:prstGeom prst="rect">
            <a:avLst/>
          </a:prstGeom>
          <a:noFill/>
        </p:spPr>
        <p:txBody>
          <a:bodyPr wrap="square">
            <a:spAutoFit/>
          </a:bodyPr>
          <a:lstStyle/>
          <a:p>
            <a:pPr algn="ctr"/>
            <a:r>
              <a:rPr lang="en-US" sz="4800" b="1">
                <a:solidFill>
                  <a:schemeClr val="tx2"/>
                </a:solidFill>
                <a:latin typeface="Arial"/>
                <a:ea typeface="+mj-ea"/>
                <a:cs typeface="Arial"/>
              </a:rPr>
              <a:t>Transportation &amp; Mobility</a:t>
            </a:r>
            <a:endParaRPr lang="en-CA" sz="4800">
              <a:solidFill>
                <a:schemeClr val="tx2"/>
              </a:solidFill>
            </a:endParaRPr>
          </a:p>
        </p:txBody>
      </p:sp>
      <p:sp>
        <p:nvSpPr>
          <p:cNvPr id="6" name="TextBox 5">
            <a:extLst>
              <a:ext uri="{FF2B5EF4-FFF2-40B4-BE49-F238E27FC236}">
                <a16:creationId xmlns:a16="http://schemas.microsoft.com/office/drawing/2014/main" id="{471AB3D9-7B59-6291-D25F-65453C8F2902}"/>
              </a:ext>
            </a:extLst>
          </p:cNvPr>
          <p:cNvSpPr txBox="1"/>
          <p:nvPr/>
        </p:nvSpPr>
        <p:spPr>
          <a:xfrm>
            <a:off x="620766" y="8240030"/>
            <a:ext cx="4914750" cy="1569660"/>
          </a:xfrm>
          <a:prstGeom prst="rect">
            <a:avLst/>
          </a:prstGeom>
          <a:noFill/>
        </p:spPr>
        <p:txBody>
          <a:bodyPr wrap="square">
            <a:spAutoFit/>
          </a:bodyPr>
          <a:lstStyle/>
          <a:p>
            <a:pPr algn="ctr"/>
            <a:r>
              <a:rPr lang="en-US" sz="4800" b="1" dirty="0">
                <a:solidFill>
                  <a:schemeClr val="tx2"/>
                </a:solidFill>
                <a:latin typeface="Arial"/>
                <a:ea typeface="+mj-ea"/>
                <a:cs typeface="Arial"/>
              </a:rPr>
              <a:t>Public Service Facilities </a:t>
            </a:r>
            <a:endParaRPr lang="en-CA" sz="4800" dirty="0">
              <a:solidFill>
                <a:schemeClr val="tx2"/>
              </a:solidFill>
            </a:endParaRPr>
          </a:p>
        </p:txBody>
      </p:sp>
    </p:spTree>
    <p:extLst>
      <p:ext uri="{BB962C8B-B14F-4D97-AF65-F5344CB8AC3E}">
        <p14:creationId xmlns:p14="http://schemas.microsoft.com/office/powerpoint/2010/main" val="2117432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33335-555E-D53F-2D5E-3CB1BB46480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CFF11B06-8485-2A25-E24B-8E1EA655B0B4}"/>
              </a:ext>
            </a:extLst>
          </p:cNvPr>
          <p:cNvSpPr>
            <a:spLocks noGrp="1"/>
          </p:cNvSpPr>
          <p:nvPr>
            <p:ph type="title"/>
          </p:nvPr>
        </p:nvSpPr>
        <p:spPr/>
        <p:txBody>
          <a:bodyPr/>
          <a:lstStyle/>
          <a:p>
            <a:r>
              <a:rPr lang="en-US" dirty="0">
                <a:solidFill>
                  <a:schemeClr val="tx2"/>
                </a:solidFill>
              </a:rPr>
              <a:t>Part F: Implementation</a:t>
            </a:r>
          </a:p>
        </p:txBody>
      </p:sp>
      <p:sp>
        <p:nvSpPr>
          <p:cNvPr id="2" name="Rectangle: Rounded Corners 1">
            <a:extLst>
              <a:ext uri="{FF2B5EF4-FFF2-40B4-BE49-F238E27FC236}">
                <a16:creationId xmlns:a16="http://schemas.microsoft.com/office/drawing/2014/main" id="{A8326079-366D-0847-6E47-39F8C3751474}"/>
              </a:ext>
            </a:extLst>
          </p:cNvPr>
          <p:cNvSpPr/>
          <p:nvPr/>
        </p:nvSpPr>
        <p:spPr>
          <a:xfrm>
            <a:off x="1184610" y="2931362"/>
            <a:ext cx="13378056" cy="16407351"/>
          </a:xfrm>
          <a:prstGeom prst="roundRect">
            <a:avLst/>
          </a:prstGeom>
          <a:solidFill>
            <a:srgbClr val="E9F7FB"/>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1800"/>
              </a:spcBef>
              <a:spcAft>
                <a:spcPts val="1200"/>
              </a:spcAft>
            </a:pPr>
            <a:r>
              <a:rPr lang="en-CA" sz="4800" b="1" dirty="0">
                <a:solidFill>
                  <a:schemeClr val="tx2"/>
                </a:solidFill>
                <a:latin typeface="Segoe UI" panose="020B0502040204020203" pitchFamily="34" charset="0"/>
                <a:cs typeface="Segoe UI" panose="020B0502040204020203" pitchFamily="34" charset="0"/>
              </a:rPr>
              <a:t>What is Important:</a:t>
            </a:r>
            <a:endParaRPr lang="en-CA" sz="4800" dirty="0">
              <a:solidFill>
                <a:schemeClr val="tx2"/>
              </a:solidFill>
              <a:latin typeface="Segoe UI"/>
              <a:cs typeface="Segoe UI"/>
            </a:endParaRPr>
          </a:p>
          <a:p>
            <a:pPr marL="1200150" lvl="1" indent="-742950">
              <a:spcBef>
                <a:spcPts val="1800"/>
              </a:spcBef>
              <a:buFont typeface="Arial" panose="020B0604020202020204" pitchFamily="34" charset="0"/>
              <a:buChar char="•"/>
            </a:pPr>
            <a:r>
              <a:rPr lang="en-CA" sz="4800" dirty="0">
                <a:solidFill>
                  <a:schemeClr val="tx2"/>
                </a:solidFill>
                <a:latin typeface="Segoe UI"/>
                <a:cs typeface="Segoe UI"/>
              </a:rPr>
              <a:t>New and updated policies regarding </a:t>
            </a:r>
            <a:r>
              <a:rPr lang="en-CA" sz="4800" b="1" dirty="0">
                <a:solidFill>
                  <a:schemeClr val="tx2"/>
                </a:solidFill>
                <a:latin typeface="Segoe UI"/>
                <a:cs typeface="Segoe UI"/>
              </a:rPr>
              <a:t>Duty to Consult</a:t>
            </a:r>
            <a:r>
              <a:rPr lang="en-CA" sz="4800" dirty="0">
                <a:solidFill>
                  <a:schemeClr val="tx2"/>
                </a:solidFill>
                <a:latin typeface="Segoe UI"/>
                <a:cs typeface="Segoe UI"/>
              </a:rPr>
              <a:t>, </a:t>
            </a:r>
            <a:r>
              <a:rPr lang="en-CA" sz="4800" b="1" dirty="0">
                <a:solidFill>
                  <a:schemeClr val="tx2"/>
                </a:solidFill>
                <a:latin typeface="Segoe UI"/>
                <a:cs typeface="Segoe UI"/>
              </a:rPr>
              <a:t>public participation</a:t>
            </a:r>
            <a:r>
              <a:rPr lang="en-CA" sz="4800" dirty="0">
                <a:solidFill>
                  <a:schemeClr val="tx2"/>
                </a:solidFill>
                <a:latin typeface="Segoe UI"/>
                <a:cs typeface="Segoe UI"/>
              </a:rPr>
              <a:t>, and guidance on </a:t>
            </a:r>
            <a:r>
              <a:rPr lang="en-CA" sz="4800" b="1" dirty="0">
                <a:solidFill>
                  <a:schemeClr val="tx2"/>
                </a:solidFill>
                <a:latin typeface="Segoe UI"/>
                <a:cs typeface="Segoe UI"/>
              </a:rPr>
              <a:t>public meetings</a:t>
            </a:r>
            <a:r>
              <a:rPr lang="en-CA" sz="4800" dirty="0">
                <a:solidFill>
                  <a:schemeClr val="tx2"/>
                </a:solidFill>
                <a:latin typeface="Segoe UI"/>
                <a:cs typeface="Segoe UI"/>
              </a:rPr>
              <a:t>.</a:t>
            </a:r>
          </a:p>
          <a:p>
            <a:pPr marL="1200150" lvl="1" indent="-742950">
              <a:spcBef>
                <a:spcPts val="1800"/>
              </a:spcBef>
              <a:buFont typeface="Arial" panose="020B0604020202020204" pitchFamily="34" charset="0"/>
              <a:buChar char="•"/>
            </a:pPr>
            <a:r>
              <a:rPr lang="en-CA" sz="4800" dirty="0">
                <a:solidFill>
                  <a:schemeClr val="tx2"/>
                </a:solidFill>
                <a:latin typeface="Segoe UI"/>
                <a:cs typeface="Segoe UI"/>
              </a:rPr>
              <a:t>Implementation tools including the </a:t>
            </a:r>
            <a:r>
              <a:rPr lang="en-CA" sz="4800" b="1" dirty="0">
                <a:solidFill>
                  <a:schemeClr val="tx2"/>
                </a:solidFill>
                <a:latin typeface="Segoe UI"/>
                <a:cs typeface="Segoe UI"/>
              </a:rPr>
              <a:t>Community Planning Permit System (CPPS)</a:t>
            </a:r>
            <a:r>
              <a:rPr lang="en-CA" sz="4800" dirty="0">
                <a:solidFill>
                  <a:schemeClr val="tx2"/>
                </a:solidFill>
                <a:latin typeface="Segoe UI"/>
                <a:cs typeface="Segoe UI"/>
              </a:rPr>
              <a:t>.</a:t>
            </a:r>
          </a:p>
          <a:p>
            <a:pPr marL="1200150" lvl="1" indent="-742950">
              <a:spcBef>
                <a:spcPts val="1800"/>
              </a:spcBef>
              <a:buFont typeface="Arial" panose="020B0604020202020204" pitchFamily="34" charset="0"/>
              <a:buChar char="•"/>
            </a:pPr>
            <a:r>
              <a:rPr lang="en-CA" sz="4800" dirty="0">
                <a:solidFill>
                  <a:schemeClr val="tx2"/>
                </a:solidFill>
                <a:latin typeface="Segoe UI"/>
                <a:cs typeface="Segoe UI"/>
              </a:rPr>
              <a:t>Direction on </a:t>
            </a:r>
            <a:r>
              <a:rPr lang="en-CA" sz="4800" b="1" dirty="0">
                <a:solidFill>
                  <a:schemeClr val="tx2"/>
                </a:solidFill>
                <a:latin typeface="Segoe UI"/>
                <a:cs typeface="Segoe UI"/>
              </a:rPr>
              <a:t>complete development application requirements</a:t>
            </a:r>
            <a:r>
              <a:rPr lang="en-CA" sz="4800" dirty="0">
                <a:solidFill>
                  <a:schemeClr val="tx2"/>
                </a:solidFill>
                <a:latin typeface="Segoe UI"/>
                <a:cs typeface="Segoe UI"/>
              </a:rPr>
              <a:t> and required studies.</a:t>
            </a:r>
          </a:p>
          <a:p>
            <a:pPr marL="1200150" lvl="1" indent="-742950">
              <a:spcBef>
                <a:spcPts val="1800"/>
              </a:spcBef>
              <a:buFont typeface="Arial" panose="020B0604020202020204" pitchFamily="34" charset="0"/>
              <a:buChar char="•"/>
            </a:pPr>
            <a:r>
              <a:rPr lang="en-CA" sz="4800" dirty="0">
                <a:solidFill>
                  <a:schemeClr val="tx2"/>
                </a:solidFill>
                <a:latin typeface="Segoe UI"/>
                <a:cs typeface="Segoe UI"/>
              </a:rPr>
              <a:t>Clarifying the </a:t>
            </a:r>
            <a:r>
              <a:rPr lang="en-CA" sz="4800" b="1" dirty="0">
                <a:solidFill>
                  <a:schemeClr val="tx2"/>
                </a:solidFill>
                <a:latin typeface="Segoe UI"/>
                <a:cs typeface="Segoe UI"/>
              </a:rPr>
              <a:t>interpretation</a:t>
            </a:r>
            <a:r>
              <a:rPr lang="en-CA" sz="4800" dirty="0">
                <a:solidFill>
                  <a:schemeClr val="tx2"/>
                </a:solidFill>
                <a:latin typeface="Segoe UI"/>
                <a:cs typeface="Segoe UI"/>
              </a:rPr>
              <a:t> of the official plan policies and schedules.</a:t>
            </a:r>
          </a:p>
          <a:p>
            <a:pPr marL="1200150" lvl="1" indent="-742950">
              <a:spcBef>
                <a:spcPts val="1800"/>
              </a:spcBef>
              <a:buFont typeface="Arial" panose="020B0604020202020204" pitchFamily="34" charset="0"/>
              <a:buChar char="•"/>
            </a:pPr>
            <a:r>
              <a:rPr lang="en-CA" sz="4800" dirty="0">
                <a:solidFill>
                  <a:schemeClr val="tx2"/>
                </a:solidFill>
                <a:latin typeface="Segoe UI"/>
                <a:cs typeface="Segoe UI"/>
              </a:rPr>
              <a:t>Direction on </a:t>
            </a:r>
            <a:r>
              <a:rPr lang="en-CA" sz="4800" b="1" dirty="0">
                <a:solidFill>
                  <a:schemeClr val="tx2"/>
                </a:solidFill>
                <a:latin typeface="Segoe UI"/>
                <a:cs typeface="Segoe UI"/>
              </a:rPr>
              <a:t>monitoring</a:t>
            </a:r>
            <a:r>
              <a:rPr lang="en-CA" sz="4800" dirty="0">
                <a:solidFill>
                  <a:schemeClr val="tx2"/>
                </a:solidFill>
                <a:latin typeface="Segoe UI"/>
                <a:cs typeface="Segoe UI"/>
              </a:rPr>
              <a:t> the official plan and undertaking a review and update of the policies.</a:t>
            </a:r>
          </a:p>
          <a:p>
            <a:pPr marL="1200150" lvl="1" indent="-742950">
              <a:spcBef>
                <a:spcPts val="1800"/>
              </a:spcBef>
              <a:buFont typeface="Arial" panose="020B0604020202020204" pitchFamily="34" charset="0"/>
              <a:buChar char="•"/>
            </a:pPr>
            <a:r>
              <a:rPr lang="en-CA" sz="4800" dirty="0">
                <a:solidFill>
                  <a:schemeClr val="tx2"/>
                </a:solidFill>
                <a:latin typeface="Segoe UI"/>
                <a:cs typeface="Segoe UI"/>
              </a:rPr>
              <a:t>Glossary of </a:t>
            </a:r>
            <a:r>
              <a:rPr lang="en-CA" sz="4800" b="1" dirty="0">
                <a:solidFill>
                  <a:schemeClr val="tx2"/>
                </a:solidFill>
                <a:latin typeface="Segoe UI"/>
                <a:cs typeface="Segoe UI"/>
              </a:rPr>
              <a:t>defined </a:t>
            </a:r>
            <a:r>
              <a:rPr lang="en-CA" sz="4400" b="1" dirty="0">
                <a:solidFill>
                  <a:schemeClr val="tx2"/>
                </a:solidFill>
                <a:latin typeface="Segoe UI"/>
                <a:cs typeface="Segoe UI"/>
              </a:rPr>
              <a:t>terms </a:t>
            </a:r>
            <a:r>
              <a:rPr lang="en-CA" sz="4400" dirty="0">
                <a:solidFill>
                  <a:schemeClr val="tx2"/>
                </a:solidFill>
                <a:latin typeface="Segoe UI"/>
                <a:cs typeface="Segoe UI"/>
              </a:rPr>
              <a:t>to support interpretation.</a:t>
            </a:r>
          </a:p>
        </p:txBody>
      </p:sp>
      <p:sp>
        <p:nvSpPr>
          <p:cNvPr id="4" name="Rectangle: Rounded Corners 3">
            <a:extLst>
              <a:ext uri="{FF2B5EF4-FFF2-40B4-BE49-F238E27FC236}">
                <a16:creationId xmlns:a16="http://schemas.microsoft.com/office/drawing/2014/main" id="{82E77304-630B-44D3-8281-40B28790E3C0}"/>
              </a:ext>
            </a:extLst>
          </p:cNvPr>
          <p:cNvSpPr/>
          <p:nvPr/>
        </p:nvSpPr>
        <p:spPr>
          <a:xfrm>
            <a:off x="1858358" y="3672861"/>
            <a:ext cx="12030560" cy="14995302"/>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1200"/>
              </a:spcAft>
            </a:pPr>
            <a:endParaRPr lang="en-CA" sz="4400" dirty="0">
              <a:solidFill>
                <a:schemeClr val="tx2"/>
              </a:solidFill>
              <a:latin typeface="Segoe UI"/>
              <a:cs typeface="Segoe UI"/>
            </a:endParaRPr>
          </a:p>
        </p:txBody>
      </p:sp>
      <p:sp>
        <p:nvSpPr>
          <p:cNvPr id="5" name="TextBox 4">
            <a:extLst>
              <a:ext uri="{FF2B5EF4-FFF2-40B4-BE49-F238E27FC236}">
                <a16:creationId xmlns:a16="http://schemas.microsoft.com/office/drawing/2014/main" id="{19C55EFC-109C-241D-B95B-94D423E53950}"/>
              </a:ext>
            </a:extLst>
          </p:cNvPr>
          <p:cNvSpPr txBox="1"/>
          <p:nvPr/>
        </p:nvSpPr>
        <p:spPr>
          <a:xfrm>
            <a:off x="16376165" y="2860898"/>
            <a:ext cx="13378056" cy="14784348"/>
          </a:xfrm>
          <a:prstGeom prst="roundRect">
            <a:avLst/>
          </a:prstGeom>
          <a:solidFill>
            <a:srgbClr val="E9F7FB"/>
          </a:solidFill>
          <a:ln>
            <a:solidFill>
              <a:schemeClr val="tx2"/>
            </a:solidFill>
          </a:ln>
        </p:spPr>
        <p:style>
          <a:lnRef idx="2">
            <a:schemeClr val="accent1"/>
          </a:lnRef>
          <a:fillRef idx="1">
            <a:schemeClr val="lt1"/>
          </a:fillRef>
          <a:effectRef idx="0">
            <a:schemeClr val="accent1"/>
          </a:effectRef>
          <a:fontRef idx="minor">
            <a:schemeClr val="dk1"/>
          </a:fontRef>
        </p:style>
        <p:txBody>
          <a:bodyPr wrap="square">
            <a:spAutoFit/>
          </a:bodyPr>
          <a:lstStyle/>
          <a:p>
            <a:pPr>
              <a:spcBef>
                <a:spcPts val="1800"/>
              </a:spcBef>
            </a:pPr>
            <a:r>
              <a:rPr lang="en-US" sz="4000" b="1" i="0" dirty="0">
                <a:solidFill>
                  <a:schemeClr val="tx2"/>
                </a:solidFill>
                <a:effectLst/>
                <a:latin typeface="Segoe UI" panose="020B0502040204020203" pitchFamily="34" charset="0"/>
                <a:cs typeface="Segoe UI" panose="020B0502040204020203" pitchFamily="34" charset="0"/>
              </a:rPr>
              <a:t>What is a CPPS?</a:t>
            </a:r>
          </a:p>
          <a:p>
            <a:pPr>
              <a:spcBef>
                <a:spcPts val="1800"/>
              </a:spcBef>
            </a:pPr>
            <a:r>
              <a:rPr lang="en-US" sz="4000" dirty="0">
                <a:solidFill>
                  <a:schemeClr val="tx2"/>
                </a:solidFill>
                <a:latin typeface="Segoe UI" panose="020B0502040204020203" pitchFamily="34" charset="0"/>
                <a:cs typeface="Segoe UI" panose="020B0502040204020203" pitchFamily="34" charset="0"/>
              </a:rPr>
              <a:t>A CPPS is a </a:t>
            </a:r>
            <a:r>
              <a:rPr lang="en-US" sz="4000" b="1" dirty="0">
                <a:solidFill>
                  <a:schemeClr val="tx2"/>
                </a:solidFill>
                <a:latin typeface="Segoe UI" panose="020B0502040204020203" pitchFamily="34" charset="0"/>
                <a:cs typeface="Segoe UI" panose="020B0502040204020203" pitchFamily="34" charset="0"/>
              </a:rPr>
              <a:t>land use planning tool </a:t>
            </a:r>
            <a:r>
              <a:rPr lang="en-US" sz="4000" dirty="0">
                <a:solidFill>
                  <a:schemeClr val="tx2"/>
                </a:solidFill>
                <a:latin typeface="Segoe UI" panose="020B0502040204020203" pitchFamily="34" charset="0"/>
                <a:cs typeface="Segoe UI" panose="020B0502040204020203" pitchFamily="34" charset="0"/>
              </a:rPr>
              <a:t>that </a:t>
            </a:r>
            <a:r>
              <a:rPr lang="en-CA" sz="4000" dirty="0">
                <a:solidFill>
                  <a:schemeClr val="tx2"/>
                </a:solidFill>
                <a:latin typeface="Segoe UI" panose="020B0502040204020203" pitchFamily="34" charset="0"/>
                <a:cs typeface="Segoe UI" panose="020B0502040204020203" pitchFamily="34" charset="0"/>
              </a:rPr>
              <a:t>combines various steps into one development application and approval process.</a:t>
            </a:r>
            <a:endParaRPr lang="en-US" sz="4000" dirty="0">
              <a:solidFill>
                <a:schemeClr val="tx2"/>
              </a:solidFill>
              <a:latin typeface="Segoe UI" panose="020B0502040204020203" pitchFamily="34" charset="0"/>
              <a:cs typeface="Segoe UI" panose="020B0502040204020203" pitchFamily="34" charset="0"/>
            </a:endParaRPr>
          </a:p>
          <a:p>
            <a:pPr>
              <a:spcBef>
                <a:spcPts val="1800"/>
              </a:spcBef>
            </a:pPr>
            <a:r>
              <a:rPr lang="en-US" sz="4000" b="0" i="0" dirty="0">
                <a:solidFill>
                  <a:schemeClr val="tx2"/>
                </a:solidFill>
                <a:effectLst/>
                <a:latin typeface="Segoe UI" panose="020B0502040204020203" pitchFamily="34" charset="0"/>
                <a:cs typeface="Segoe UI" panose="020B0502040204020203" pitchFamily="34" charset="0"/>
              </a:rPr>
              <a:t>Before adopting a </a:t>
            </a:r>
            <a:r>
              <a:rPr lang="en-US" sz="4000" b="1" i="0" dirty="0">
                <a:solidFill>
                  <a:schemeClr val="tx2"/>
                </a:solidFill>
                <a:effectLst/>
                <a:latin typeface="Segoe UI" panose="020B0502040204020203" pitchFamily="34" charset="0"/>
                <a:cs typeface="Segoe UI" panose="020B0502040204020203" pitchFamily="34" charset="0"/>
              </a:rPr>
              <a:t>Community Planning Permit System </a:t>
            </a:r>
            <a:r>
              <a:rPr lang="en-US" sz="4000" b="0" i="0" dirty="0">
                <a:solidFill>
                  <a:schemeClr val="tx2"/>
                </a:solidFill>
                <a:effectLst/>
                <a:latin typeface="Segoe UI" panose="020B0502040204020203" pitchFamily="34" charset="0"/>
                <a:cs typeface="Segoe UI" panose="020B0502040204020203" pitchFamily="34" charset="0"/>
              </a:rPr>
              <a:t>(CPPS) through a By-law, an Official Plan Amendment is needed. </a:t>
            </a:r>
          </a:p>
          <a:p>
            <a:pPr>
              <a:spcBef>
                <a:spcPts val="1800"/>
              </a:spcBef>
            </a:pPr>
            <a:r>
              <a:rPr lang="en-US" sz="4000" b="0" i="0" dirty="0">
                <a:solidFill>
                  <a:schemeClr val="tx2"/>
                </a:solidFill>
                <a:effectLst/>
                <a:latin typeface="Segoe UI" panose="020B0502040204020203" pitchFamily="34" charset="0"/>
                <a:cs typeface="Segoe UI" panose="020B0502040204020203" pitchFamily="34" charset="0"/>
              </a:rPr>
              <a:t>This amendment must:</a:t>
            </a:r>
          </a:p>
          <a:p>
            <a:pPr marL="685800" indent="-685800">
              <a:spcBef>
                <a:spcPts val="1800"/>
              </a:spcBef>
              <a:buFont typeface="Arial" panose="020B0604020202020204" pitchFamily="34" charset="0"/>
              <a:buChar char="•"/>
            </a:pPr>
            <a:r>
              <a:rPr lang="en-US" sz="4000" dirty="0">
                <a:solidFill>
                  <a:schemeClr val="tx2"/>
                </a:solidFill>
                <a:latin typeface="Segoe UI" panose="020B0502040204020203" pitchFamily="34" charset="0"/>
                <a:cs typeface="Segoe UI" panose="020B0502040204020203" pitchFamily="34" charset="0"/>
              </a:rPr>
              <a:t>I</a:t>
            </a:r>
            <a:r>
              <a:rPr lang="en-US" sz="4000" b="0" i="0" dirty="0">
                <a:solidFill>
                  <a:schemeClr val="tx2"/>
                </a:solidFill>
                <a:effectLst/>
                <a:latin typeface="Segoe UI" panose="020B0502040204020203" pitchFamily="34" charset="0"/>
                <a:cs typeface="Segoe UI" panose="020B0502040204020203" pitchFamily="34" charset="0"/>
              </a:rPr>
              <a:t>dentify the </a:t>
            </a:r>
            <a:r>
              <a:rPr lang="en-US" sz="4000" b="1" i="0" dirty="0">
                <a:solidFill>
                  <a:schemeClr val="tx2"/>
                </a:solidFill>
                <a:effectLst/>
                <a:latin typeface="Segoe UI" panose="020B0502040204020203" pitchFamily="34" charset="0"/>
                <a:cs typeface="Segoe UI" panose="020B0502040204020203" pitchFamily="34" charset="0"/>
              </a:rPr>
              <a:t>CPPS</a:t>
            </a:r>
            <a:r>
              <a:rPr lang="en-US" sz="4000" b="0" i="0" dirty="0">
                <a:solidFill>
                  <a:schemeClr val="tx2"/>
                </a:solidFill>
                <a:effectLst/>
                <a:latin typeface="Segoe UI" panose="020B0502040204020203" pitchFamily="34" charset="0"/>
                <a:cs typeface="Segoe UI" panose="020B0502040204020203" pitchFamily="34" charset="0"/>
              </a:rPr>
              <a:t> area</a:t>
            </a:r>
            <a:r>
              <a:rPr lang="en-US" sz="4000" dirty="0">
                <a:solidFill>
                  <a:schemeClr val="tx2"/>
                </a:solidFill>
                <a:latin typeface="Segoe UI" panose="020B0502040204020203" pitchFamily="34" charset="0"/>
                <a:cs typeface="Segoe UI" panose="020B0502040204020203" pitchFamily="34" charset="0"/>
              </a:rPr>
              <a:t>;</a:t>
            </a:r>
            <a:endParaRPr lang="en-US" sz="4000" b="0" i="0" dirty="0">
              <a:solidFill>
                <a:schemeClr val="tx2"/>
              </a:solidFill>
              <a:effectLst/>
              <a:latin typeface="Segoe UI" panose="020B0502040204020203" pitchFamily="34" charset="0"/>
              <a:cs typeface="Segoe UI" panose="020B0502040204020203" pitchFamily="34" charset="0"/>
            </a:endParaRPr>
          </a:p>
          <a:p>
            <a:pPr marL="685800" indent="-685800">
              <a:spcBef>
                <a:spcPts val="1800"/>
              </a:spcBef>
              <a:buFont typeface="Arial" panose="020B0604020202020204" pitchFamily="34" charset="0"/>
              <a:buChar char="•"/>
            </a:pPr>
            <a:r>
              <a:rPr lang="en-US" sz="4000" dirty="0">
                <a:solidFill>
                  <a:schemeClr val="tx2"/>
                </a:solidFill>
                <a:latin typeface="Segoe UI" panose="020B0502040204020203" pitchFamily="34" charset="0"/>
                <a:cs typeface="Segoe UI" panose="020B0502040204020203" pitchFamily="34" charset="0"/>
              </a:rPr>
              <a:t>D</a:t>
            </a:r>
            <a:r>
              <a:rPr lang="en-US" sz="4000" b="0" i="0" dirty="0">
                <a:solidFill>
                  <a:schemeClr val="tx2"/>
                </a:solidFill>
                <a:effectLst/>
                <a:latin typeface="Segoe UI" panose="020B0502040204020203" pitchFamily="34" charset="0"/>
                <a:cs typeface="Segoe UI" panose="020B0502040204020203" pitchFamily="34" charset="0"/>
              </a:rPr>
              <a:t>efine the delegated authority</a:t>
            </a:r>
            <a:r>
              <a:rPr lang="en-US" sz="4000" dirty="0">
                <a:solidFill>
                  <a:schemeClr val="tx2"/>
                </a:solidFill>
                <a:latin typeface="Segoe UI" panose="020B0502040204020203" pitchFamily="34" charset="0"/>
                <a:cs typeface="Segoe UI" panose="020B0502040204020203" pitchFamily="34" charset="0"/>
              </a:rPr>
              <a:t>; </a:t>
            </a:r>
            <a:endParaRPr lang="en-US" sz="4000" b="0" i="0" dirty="0">
              <a:solidFill>
                <a:schemeClr val="tx2"/>
              </a:solidFill>
              <a:effectLst/>
              <a:latin typeface="Segoe UI" panose="020B0502040204020203" pitchFamily="34" charset="0"/>
              <a:cs typeface="Segoe UI" panose="020B0502040204020203" pitchFamily="34" charset="0"/>
            </a:endParaRPr>
          </a:p>
          <a:p>
            <a:pPr marL="685800" indent="-685800">
              <a:spcBef>
                <a:spcPts val="1800"/>
              </a:spcBef>
              <a:buFont typeface="Arial" panose="020B0604020202020204" pitchFamily="34" charset="0"/>
              <a:buChar char="•"/>
            </a:pPr>
            <a:r>
              <a:rPr lang="en-US" sz="4000" dirty="0">
                <a:solidFill>
                  <a:schemeClr val="tx2"/>
                </a:solidFill>
                <a:latin typeface="Segoe UI" panose="020B0502040204020203" pitchFamily="34" charset="0"/>
                <a:cs typeface="Segoe UI" panose="020B0502040204020203" pitchFamily="34" charset="0"/>
              </a:rPr>
              <a:t>S</a:t>
            </a:r>
            <a:r>
              <a:rPr lang="en-US" sz="4000" b="0" i="0" dirty="0">
                <a:solidFill>
                  <a:schemeClr val="tx2"/>
                </a:solidFill>
                <a:effectLst/>
                <a:latin typeface="Segoe UI" panose="020B0502040204020203" pitchFamily="34" charset="0"/>
                <a:cs typeface="Segoe UI" panose="020B0502040204020203" pitchFamily="34" charset="0"/>
              </a:rPr>
              <a:t>pecify </a:t>
            </a:r>
            <a:r>
              <a:rPr lang="en-US" sz="4000" b="1" i="0" dirty="0">
                <a:solidFill>
                  <a:schemeClr val="tx2"/>
                </a:solidFill>
                <a:effectLst/>
                <a:latin typeface="Segoe UI" panose="020B0502040204020203" pitchFamily="34" charset="0"/>
                <a:cs typeface="Segoe UI" panose="020B0502040204020203" pitchFamily="34" charset="0"/>
              </a:rPr>
              <a:t>CPPA</a:t>
            </a:r>
            <a:r>
              <a:rPr lang="en-US" sz="4000" b="0" i="0" dirty="0">
                <a:solidFill>
                  <a:schemeClr val="tx2"/>
                </a:solidFill>
                <a:effectLst/>
                <a:latin typeface="Segoe UI" panose="020B0502040204020203" pitchFamily="34" charset="0"/>
                <a:cs typeface="Segoe UI" panose="020B0502040204020203" pitchFamily="34" charset="0"/>
              </a:rPr>
              <a:t> goals and policies; </a:t>
            </a:r>
          </a:p>
          <a:p>
            <a:pPr marL="685800" indent="-685800">
              <a:spcBef>
                <a:spcPts val="1800"/>
              </a:spcBef>
              <a:buFont typeface="Arial" panose="020B0604020202020204" pitchFamily="34" charset="0"/>
              <a:buChar char="•"/>
            </a:pPr>
            <a:r>
              <a:rPr lang="en-US" sz="4000" b="0" i="0" dirty="0">
                <a:solidFill>
                  <a:schemeClr val="tx2"/>
                </a:solidFill>
                <a:effectLst/>
                <a:latin typeface="Segoe UI" panose="020B0502040204020203" pitchFamily="34" charset="0"/>
                <a:cs typeface="Segoe UI" panose="020B0502040204020203" pitchFamily="34" charset="0"/>
              </a:rPr>
              <a:t>Outline criteria and conditions, identify exempt developments; </a:t>
            </a:r>
          </a:p>
          <a:p>
            <a:pPr marL="685800" indent="-685800">
              <a:spcBef>
                <a:spcPts val="1800"/>
              </a:spcBef>
              <a:buFont typeface="Arial" panose="020B0604020202020204" pitchFamily="34" charset="0"/>
              <a:buChar char="•"/>
            </a:pPr>
            <a:r>
              <a:rPr lang="en-US" sz="4000" b="0" i="0" dirty="0">
                <a:solidFill>
                  <a:schemeClr val="tx2"/>
                </a:solidFill>
                <a:effectLst/>
                <a:latin typeface="Segoe UI" panose="020B0502040204020203" pitchFamily="34" charset="0"/>
                <a:cs typeface="Segoe UI" panose="020B0502040204020203" pitchFamily="34" charset="0"/>
              </a:rPr>
              <a:t>Estab</a:t>
            </a:r>
            <a:r>
              <a:rPr lang="en-US" sz="4000" dirty="0">
                <a:solidFill>
                  <a:schemeClr val="tx2"/>
                </a:solidFill>
                <a:latin typeface="Segoe UI" panose="020B0502040204020203" pitchFamily="34" charset="0"/>
                <a:cs typeface="Segoe UI" panose="020B0502040204020203" pitchFamily="34" charset="0"/>
              </a:rPr>
              <a:t>lish built form provisions, as well as affordable housing goals;</a:t>
            </a:r>
            <a:r>
              <a:rPr lang="en-US" sz="4000" b="0" i="0" dirty="0">
                <a:solidFill>
                  <a:schemeClr val="tx2"/>
                </a:solidFill>
                <a:effectLst/>
                <a:latin typeface="Segoe UI" panose="020B0502040204020203" pitchFamily="34" charset="0"/>
                <a:cs typeface="Segoe UI" panose="020B0502040204020203" pitchFamily="34" charset="0"/>
              </a:rPr>
              <a:t> and </a:t>
            </a:r>
          </a:p>
          <a:p>
            <a:pPr marL="685800" indent="-685800">
              <a:spcBef>
                <a:spcPts val="1800"/>
              </a:spcBef>
              <a:buFont typeface="Arial" panose="020B0604020202020204" pitchFamily="34" charset="0"/>
              <a:buChar char="•"/>
            </a:pPr>
            <a:r>
              <a:rPr lang="en-US" sz="4000" dirty="0">
                <a:solidFill>
                  <a:schemeClr val="tx2"/>
                </a:solidFill>
                <a:latin typeface="Segoe UI" panose="020B0502040204020203" pitchFamily="34" charset="0"/>
                <a:cs typeface="Segoe UI" panose="020B0502040204020203" pitchFamily="34" charset="0"/>
              </a:rPr>
              <a:t>L</a:t>
            </a:r>
            <a:r>
              <a:rPr lang="en-US" sz="4000" b="0" i="0" dirty="0">
                <a:solidFill>
                  <a:schemeClr val="tx2"/>
                </a:solidFill>
                <a:effectLst/>
                <a:latin typeface="Segoe UI" panose="020B0502040204020203" pitchFamily="34" charset="0"/>
                <a:cs typeface="Segoe UI" panose="020B0502040204020203" pitchFamily="34" charset="0"/>
              </a:rPr>
              <a:t>ist application requirements. </a:t>
            </a:r>
          </a:p>
          <a:p>
            <a:pPr>
              <a:spcBef>
                <a:spcPts val="1800"/>
              </a:spcBef>
            </a:pPr>
            <a:r>
              <a:rPr lang="en-US" sz="4000" b="0" i="0" dirty="0">
                <a:solidFill>
                  <a:schemeClr val="tx2"/>
                </a:solidFill>
                <a:effectLst/>
                <a:latin typeface="Segoe UI" panose="020B0502040204020203" pitchFamily="34" charset="0"/>
                <a:cs typeface="Segoe UI" panose="020B0502040204020203" pitchFamily="34" charset="0"/>
              </a:rPr>
              <a:t>The Town may then establish a </a:t>
            </a:r>
            <a:r>
              <a:rPr lang="en-US" sz="4000" b="1" i="0" dirty="0">
                <a:solidFill>
                  <a:schemeClr val="tx2"/>
                </a:solidFill>
                <a:effectLst/>
                <a:latin typeface="Segoe UI" panose="020B0502040204020203" pitchFamily="34" charset="0"/>
                <a:cs typeface="Segoe UI" panose="020B0502040204020203" pitchFamily="34" charset="0"/>
              </a:rPr>
              <a:t>CPPS</a:t>
            </a:r>
            <a:r>
              <a:rPr lang="en-US" sz="4000" b="0" i="0" dirty="0">
                <a:solidFill>
                  <a:schemeClr val="tx2"/>
                </a:solidFill>
                <a:effectLst/>
                <a:latin typeface="Segoe UI" panose="020B0502040204020203" pitchFamily="34" charset="0"/>
                <a:cs typeface="Segoe UI" panose="020B0502040204020203" pitchFamily="34" charset="0"/>
              </a:rPr>
              <a:t> for one or more </a:t>
            </a:r>
            <a:r>
              <a:rPr lang="en-US" sz="4000" i="0" dirty="0">
                <a:solidFill>
                  <a:schemeClr val="tx2"/>
                </a:solidFill>
                <a:effectLst/>
                <a:latin typeface="Segoe UI" panose="020B0502040204020203" pitchFamily="34" charset="0"/>
                <a:cs typeface="Segoe UI" panose="020B0502040204020203" pitchFamily="34" charset="0"/>
              </a:rPr>
              <a:t>areas</a:t>
            </a:r>
            <a:r>
              <a:rPr lang="en-US" sz="4000" b="0" i="0" dirty="0">
                <a:solidFill>
                  <a:schemeClr val="tx2"/>
                </a:solidFill>
                <a:effectLst/>
                <a:latin typeface="Segoe UI" panose="020B0502040204020203" pitchFamily="34" charset="0"/>
                <a:cs typeface="Segoe UI" panose="020B0502040204020203" pitchFamily="34" charset="0"/>
              </a:rPr>
              <a:t> by a By-law enacted by Council.</a:t>
            </a:r>
          </a:p>
        </p:txBody>
      </p:sp>
      <p:pic>
        <p:nvPicPr>
          <p:cNvPr id="11" name="Graphic 10" descr="Arrow: Straight with solid fill">
            <a:extLst>
              <a:ext uri="{FF2B5EF4-FFF2-40B4-BE49-F238E27FC236}">
                <a16:creationId xmlns:a16="http://schemas.microsoft.com/office/drawing/2014/main" id="{973E3EFA-997D-6978-E0F9-98DC43BD81B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14177763" y="7369027"/>
            <a:ext cx="2583305" cy="2583305"/>
          </a:xfrm>
          <a:prstGeom prst="rect">
            <a:avLst/>
          </a:prstGeom>
        </p:spPr>
      </p:pic>
    </p:spTree>
    <p:extLst>
      <p:ext uri="{BB962C8B-B14F-4D97-AF65-F5344CB8AC3E}">
        <p14:creationId xmlns:p14="http://schemas.microsoft.com/office/powerpoint/2010/main" val="1144628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4A2DC-6C75-D849-88E4-DD3C5B4CD4EB}"/>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32FB080B-2AF0-38C0-C922-753CB1F3F871}"/>
              </a:ext>
            </a:extLst>
          </p:cNvPr>
          <p:cNvSpPr>
            <a:spLocks noGrp="1"/>
          </p:cNvSpPr>
          <p:nvPr>
            <p:ph type="title"/>
          </p:nvPr>
        </p:nvSpPr>
        <p:spPr/>
        <p:txBody>
          <a:bodyPr/>
          <a:lstStyle/>
          <a:p>
            <a:r>
              <a:rPr lang="en-US" dirty="0">
                <a:solidFill>
                  <a:schemeClr val="tx2"/>
                </a:solidFill>
              </a:rPr>
              <a:t>Part G: Site Specific Policy Areas</a:t>
            </a:r>
          </a:p>
        </p:txBody>
      </p:sp>
      <p:sp>
        <p:nvSpPr>
          <p:cNvPr id="2" name="Rectangle: Rounded Corners 1">
            <a:extLst>
              <a:ext uri="{FF2B5EF4-FFF2-40B4-BE49-F238E27FC236}">
                <a16:creationId xmlns:a16="http://schemas.microsoft.com/office/drawing/2014/main" id="{AE44D8B9-DD47-A757-1E23-45EDF8781C85}"/>
              </a:ext>
            </a:extLst>
          </p:cNvPr>
          <p:cNvSpPr/>
          <p:nvPr/>
        </p:nvSpPr>
        <p:spPr>
          <a:xfrm>
            <a:off x="1184610" y="2931362"/>
            <a:ext cx="13378056" cy="16407351"/>
          </a:xfrm>
          <a:prstGeom prst="roundRect">
            <a:avLst/>
          </a:prstGeom>
          <a:solidFill>
            <a:srgbClr val="E9F7FB"/>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1800"/>
              </a:spcBef>
              <a:spcAft>
                <a:spcPts val="1200"/>
              </a:spcAft>
            </a:pPr>
            <a:r>
              <a:rPr lang="en-CA" sz="4800" dirty="0">
                <a:solidFill>
                  <a:schemeClr val="tx2"/>
                </a:solidFill>
                <a:latin typeface="Segoe UI" panose="020B0502040204020203" pitchFamily="34" charset="0"/>
                <a:cs typeface="Segoe UI" panose="020B0502040204020203" pitchFamily="34" charset="0"/>
              </a:rPr>
              <a:t>Lands subject to Site Specific Policy Areas are shown on </a:t>
            </a:r>
            <a:r>
              <a:rPr lang="en-CA" sz="4800" b="1" dirty="0">
                <a:solidFill>
                  <a:schemeClr val="tx2"/>
                </a:solidFill>
                <a:latin typeface="Segoe UI" panose="020B0502040204020203" pitchFamily="34" charset="0"/>
                <a:cs typeface="Segoe UI" panose="020B0502040204020203" pitchFamily="34" charset="0"/>
              </a:rPr>
              <a:t>Schedule M</a:t>
            </a:r>
            <a:r>
              <a:rPr lang="en-CA" sz="4800" dirty="0">
                <a:solidFill>
                  <a:schemeClr val="tx2"/>
                </a:solidFill>
                <a:latin typeface="Segoe UI" panose="020B0502040204020203" pitchFamily="34" charset="0"/>
                <a:cs typeface="Segoe UI" panose="020B0502040204020203" pitchFamily="34" charset="0"/>
              </a:rPr>
              <a:t>.</a:t>
            </a:r>
          </a:p>
          <a:p>
            <a:pPr>
              <a:spcBef>
                <a:spcPts val="1800"/>
              </a:spcBef>
              <a:spcAft>
                <a:spcPts val="1200"/>
              </a:spcAft>
            </a:pPr>
            <a:r>
              <a:rPr lang="en-CA" sz="4800" dirty="0">
                <a:solidFill>
                  <a:schemeClr val="tx2"/>
                </a:solidFill>
                <a:latin typeface="Segoe UI"/>
                <a:cs typeface="Segoe UI"/>
              </a:rPr>
              <a:t>Site Specific Policy Areas </a:t>
            </a:r>
            <a:r>
              <a:rPr lang="en-CA" sz="4800" b="1" dirty="0">
                <a:solidFill>
                  <a:schemeClr val="tx2"/>
                </a:solidFill>
                <a:latin typeface="Segoe UI"/>
                <a:cs typeface="Segoe UI"/>
              </a:rPr>
              <a:t>apply specific policies</a:t>
            </a:r>
            <a:r>
              <a:rPr lang="en-CA" sz="4800" dirty="0">
                <a:solidFill>
                  <a:schemeClr val="tx2"/>
                </a:solidFill>
                <a:latin typeface="Segoe UI"/>
                <a:cs typeface="Segoe UI"/>
              </a:rPr>
              <a:t> and </a:t>
            </a:r>
            <a:r>
              <a:rPr lang="en-CA" sz="4800" b="1" dirty="0">
                <a:solidFill>
                  <a:schemeClr val="tx2"/>
                </a:solidFill>
                <a:latin typeface="Segoe UI"/>
                <a:cs typeface="Segoe UI"/>
              </a:rPr>
              <a:t>development criteria </a:t>
            </a:r>
            <a:r>
              <a:rPr lang="en-CA" sz="4800" dirty="0">
                <a:solidFill>
                  <a:schemeClr val="tx2"/>
                </a:solidFill>
                <a:latin typeface="Segoe UI"/>
                <a:cs typeface="Segoe UI"/>
              </a:rPr>
              <a:t>to certain lands within the Town. For example, these policies may:</a:t>
            </a:r>
          </a:p>
          <a:p>
            <a:pPr marL="685800" indent="-685800">
              <a:spcBef>
                <a:spcPts val="1800"/>
              </a:spcBef>
              <a:spcAft>
                <a:spcPts val="1200"/>
              </a:spcAft>
              <a:buFont typeface="Arial" panose="020B0604020202020204" pitchFamily="34" charset="0"/>
              <a:buChar char="•"/>
            </a:pPr>
            <a:r>
              <a:rPr lang="en-CA" sz="4800" dirty="0">
                <a:solidFill>
                  <a:schemeClr val="tx2"/>
                </a:solidFill>
                <a:latin typeface="Segoe UI"/>
                <a:cs typeface="Segoe UI"/>
              </a:rPr>
              <a:t>Establish specific development criteria, such as maximum density or maximum height.</a:t>
            </a:r>
          </a:p>
          <a:p>
            <a:pPr marL="685800" indent="-685800">
              <a:spcBef>
                <a:spcPts val="1800"/>
              </a:spcBef>
              <a:spcAft>
                <a:spcPts val="1200"/>
              </a:spcAft>
              <a:buFont typeface="Arial" panose="020B0604020202020204" pitchFamily="34" charset="0"/>
              <a:buChar char="•"/>
            </a:pPr>
            <a:r>
              <a:rPr lang="en-CA" sz="4800" dirty="0">
                <a:solidFill>
                  <a:schemeClr val="tx2"/>
                </a:solidFill>
                <a:latin typeface="Segoe UI"/>
                <a:cs typeface="Segoe UI"/>
              </a:rPr>
              <a:t>Apply conditions that must be satisfied before development may proceed.</a:t>
            </a:r>
          </a:p>
          <a:p>
            <a:pPr marL="685800" indent="-685800">
              <a:spcBef>
                <a:spcPts val="1800"/>
              </a:spcBef>
              <a:spcAft>
                <a:spcPts val="1200"/>
              </a:spcAft>
              <a:buFont typeface="Arial" panose="020B0604020202020204" pitchFamily="34" charset="0"/>
              <a:buChar char="•"/>
            </a:pPr>
            <a:r>
              <a:rPr lang="en-CA" sz="4800" dirty="0">
                <a:solidFill>
                  <a:schemeClr val="tx2"/>
                </a:solidFill>
                <a:latin typeface="Segoe UI"/>
                <a:cs typeface="Segoe UI"/>
              </a:rPr>
              <a:t>Permit additional types of land uses that are not otherwise permitted by the official plan.</a:t>
            </a:r>
          </a:p>
          <a:p>
            <a:pPr>
              <a:spcBef>
                <a:spcPts val="1800"/>
              </a:spcBef>
              <a:spcAft>
                <a:spcPts val="1200"/>
              </a:spcAft>
            </a:pPr>
            <a:r>
              <a:rPr lang="en-CA" sz="4800" dirty="0">
                <a:solidFill>
                  <a:schemeClr val="tx2"/>
                </a:solidFill>
                <a:latin typeface="Segoe UI"/>
                <a:cs typeface="Segoe UI"/>
              </a:rPr>
              <a:t>The policies are intended to be </a:t>
            </a:r>
            <a:r>
              <a:rPr lang="en-CA" sz="4800" b="1" dirty="0">
                <a:solidFill>
                  <a:schemeClr val="tx2"/>
                </a:solidFill>
                <a:latin typeface="Segoe UI"/>
                <a:cs typeface="Segoe UI"/>
              </a:rPr>
              <a:t>read and interpreted</a:t>
            </a:r>
            <a:r>
              <a:rPr lang="en-CA" sz="4800" dirty="0">
                <a:solidFill>
                  <a:schemeClr val="tx2"/>
                </a:solidFill>
                <a:latin typeface="Segoe UI"/>
                <a:cs typeface="Segoe UI"/>
              </a:rPr>
              <a:t> in conjunction with the official plan in its entirety, including the schedules</a:t>
            </a:r>
          </a:p>
        </p:txBody>
      </p:sp>
      <p:sp>
        <p:nvSpPr>
          <p:cNvPr id="4" name="Rectangle: Rounded Corners 3">
            <a:extLst>
              <a:ext uri="{FF2B5EF4-FFF2-40B4-BE49-F238E27FC236}">
                <a16:creationId xmlns:a16="http://schemas.microsoft.com/office/drawing/2014/main" id="{9668F7A7-0386-03CD-5606-D50AD02C1519}"/>
              </a:ext>
            </a:extLst>
          </p:cNvPr>
          <p:cNvSpPr/>
          <p:nvPr/>
        </p:nvSpPr>
        <p:spPr>
          <a:xfrm>
            <a:off x="1858358" y="3672861"/>
            <a:ext cx="12030560" cy="14995302"/>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t"/>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spcAft>
                <a:spcPts val="1200"/>
              </a:spcAft>
            </a:pPr>
            <a:endParaRPr lang="en-CA" sz="4400" dirty="0">
              <a:solidFill>
                <a:schemeClr val="tx2"/>
              </a:solidFill>
              <a:latin typeface="Segoe UI"/>
              <a:cs typeface="Segoe UI"/>
            </a:endParaRPr>
          </a:p>
        </p:txBody>
      </p:sp>
      <p:sp>
        <p:nvSpPr>
          <p:cNvPr id="5" name="TextBox 4">
            <a:extLst>
              <a:ext uri="{FF2B5EF4-FFF2-40B4-BE49-F238E27FC236}">
                <a16:creationId xmlns:a16="http://schemas.microsoft.com/office/drawing/2014/main" id="{BAAC59D8-286F-5F2C-2AC9-09C23B615129}"/>
              </a:ext>
            </a:extLst>
          </p:cNvPr>
          <p:cNvSpPr txBox="1"/>
          <p:nvPr/>
        </p:nvSpPr>
        <p:spPr>
          <a:xfrm>
            <a:off x="16376165" y="2931362"/>
            <a:ext cx="13378056" cy="8785384"/>
          </a:xfrm>
          <a:prstGeom prst="roundRect">
            <a:avLst/>
          </a:prstGeom>
          <a:solidFill>
            <a:srgbClr val="E9F7FB"/>
          </a:solidFill>
          <a:ln>
            <a:solidFill>
              <a:schemeClr val="tx2"/>
            </a:solidFill>
          </a:ln>
        </p:spPr>
        <p:style>
          <a:lnRef idx="2">
            <a:schemeClr val="accent1"/>
          </a:lnRef>
          <a:fillRef idx="1">
            <a:schemeClr val="lt1"/>
          </a:fillRef>
          <a:effectRef idx="0">
            <a:schemeClr val="accent1"/>
          </a:effectRef>
          <a:fontRef idx="minor">
            <a:schemeClr val="dk1"/>
          </a:fontRef>
        </p:style>
        <p:txBody>
          <a:bodyPr wrap="square" anchor="ctr">
            <a:spAutoFit/>
          </a:bodyPr>
          <a:lstStyle/>
          <a:p>
            <a:pPr>
              <a:spcBef>
                <a:spcPts val="1800"/>
              </a:spcBef>
            </a:pPr>
            <a:r>
              <a:rPr lang="en-US" sz="4800" b="0" i="0" dirty="0">
                <a:solidFill>
                  <a:schemeClr val="tx2"/>
                </a:solidFill>
                <a:effectLst/>
                <a:latin typeface="Segoe UI" panose="020B0502040204020203" pitchFamily="34" charset="0"/>
                <a:cs typeface="Segoe UI" panose="020B0502040204020203" pitchFamily="34" charset="0"/>
              </a:rPr>
              <a:t>The draft Official Plan contains a </a:t>
            </a:r>
            <a:r>
              <a:rPr lang="en-US" sz="4800" b="1" i="0" dirty="0">
                <a:solidFill>
                  <a:schemeClr val="tx2"/>
                </a:solidFill>
                <a:effectLst/>
                <a:latin typeface="Segoe UI" panose="020B0502040204020203" pitchFamily="34" charset="0"/>
                <a:cs typeface="Segoe UI" panose="020B0502040204020203" pitchFamily="34" charset="0"/>
              </a:rPr>
              <a:t>total of 36 site-specific policies</a:t>
            </a:r>
            <a:r>
              <a:rPr lang="en-US" sz="4800" b="0" i="0" dirty="0">
                <a:solidFill>
                  <a:schemeClr val="tx2"/>
                </a:solidFill>
                <a:effectLst/>
                <a:latin typeface="Segoe UI" panose="020B0502040204020203" pitchFamily="34" charset="0"/>
                <a:cs typeface="Segoe UI" panose="020B0502040204020203" pitchFamily="34" charset="0"/>
              </a:rPr>
              <a:t>. In most cases, these site-specific policies have been carried over from the current official plan on the basis that:</a:t>
            </a:r>
          </a:p>
          <a:p>
            <a:pPr marL="685800" indent="-685800">
              <a:spcBef>
                <a:spcPts val="1800"/>
              </a:spcBef>
              <a:buFont typeface="Arial" panose="020B0604020202020204" pitchFamily="34" charset="0"/>
              <a:buChar char="•"/>
            </a:pPr>
            <a:r>
              <a:rPr lang="en-US" sz="4800" dirty="0">
                <a:solidFill>
                  <a:schemeClr val="tx2"/>
                </a:solidFill>
                <a:latin typeface="Segoe UI" panose="020B0502040204020203" pitchFamily="34" charset="0"/>
                <a:cs typeface="Segoe UI" panose="020B0502040204020203" pitchFamily="34" charset="0"/>
              </a:rPr>
              <a:t>The site-specific policies are consistent with the Provincial Policy Statement, 2024; and</a:t>
            </a:r>
          </a:p>
          <a:p>
            <a:pPr marL="685800" indent="-685800">
              <a:spcBef>
                <a:spcPts val="1800"/>
              </a:spcBef>
              <a:buFont typeface="Arial" panose="020B0604020202020204" pitchFamily="34" charset="0"/>
              <a:buChar char="•"/>
            </a:pPr>
            <a:r>
              <a:rPr lang="en-US" sz="4800" dirty="0">
                <a:solidFill>
                  <a:schemeClr val="tx2"/>
                </a:solidFill>
                <a:latin typeface="Segoe UI" panose="020B0502040204020203" pitchFamily="34" charset="0"/>
                <a:cs typeface="Segoe UI" panose="020B0502040204020203" pitchFamily="34" charset="0"/>
              </a:rPr>
              <a:t>They align with the policies of the draft Official Plan.</a:t>
            </a:r>
            <a:endParaRPr lang="en-US" sz="4800" dirty="0">
              <a:solidFill>
                <a:schemeClr val="tx2"/>
              </a:solidFill>
              <a:highlight>
                <a:srgbClr val="FFFF00"/>
              </a:highlight>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5127CB77-7F96-20C4-991A-D34C7F240CA3}"/>
              </a:ext>
            </a:extLst>
          </p:cNvPr>
          <p:cNvSpPr txBox="1"/>
          <p:nvPr/>
        </p:nvSpPr>
        <p:spPr>
          <a:xfrm>
            <a:off x="16376165" y="12469049"/>
            <a:ext cx="13378056" cy="6350675"/>
          </a:xfrm>
          <a:prstGeom prst="roundRect">
            <a:avLst/>
          </a:prstGeom>
          <a:solidFill>
            <a:srgbClr val="E9F7FB"/>
          </a:solidFill>
          <a:ln>
            <a:solidFill>
              <a:schemeClr val="tx2"/>
            </a:solidFill>
          </a:ln>
        </p:spPr>
        <p:style>
          <a:lnRef idx="2">
            <a:schemeClr val="accent1"/>
          </a:lnRef>
          <a:fillRef idx="1">
            <a:schemeClr val="lt1"/>
          </a:fillRef>
          <a:effectRef idx="0">
            <a:schemeClr val="accent1"/>
          </a:effectRef>
          <a:fontRef idx="minor">
            <a:schemeClr val="dk1"/>
          </a:fontRef>
        </p:style>
        <p:txBody>
          <a:bodyPr wrap="square" anchor="ctr">
            <a:spAutoFit/>
          </a:bodyPr>
          <a:lstStyle/>
          <a:p>
            <a:pPr marL="360000">
              <a:spcBef>
                <a:spcPts val="1800"/>
              </a:spcBef>
            </a:pPr>
            <a:r>
              <a:rPr lang="en-US" sz="4400" dirty="0">
                <a:solidFill>
                  <a:schemeClr val="tx2"/>
                </a:solidFill>
                <a:latin typeface="Segoe UI" panose="020B0502040204020203" pitchFamily="34" charset="0"/>
                <a:cs typeface="Segoe UI" panose="020B0502040204020203" pitchFamily="34" charset="0"/>
              </a:rPr>
              <a:t>A </a:t>
            </a:r>
            <a:r>
              <a:rPr lang="en-US" sz="4400" b="1" dirty="0">
                <a:solidFill>
                  <a:schemeClr val="tx2"/>
                </a:solidFill>
                <a:latin typeface="Segoe UI" panose="020B0502040204020203" pitchFamily="34" charset="0"/>
                <a:cs typeface="Segoe UI" panose="020B0502040204020203" pitchFamily="34" charset="0"/>
              </a:rPr>
              <a:t>new site-specific policy </a:t>
            </a:r>
            <a:r>
              <a:rPr lang="en-US" sz="4400" dirty="0">
                <a:solidFill>
                  <a:schemeClr val="tx2"/>
                </a:solidFill>
                <a:latin typeface="Segoe UI" panose="020B0502040204020203" pitchFamily="34" charset="0"/>
                <a:cs typeface="Segoe UI" panose="020B0502040204020203" pitchFamily="34" charset="0"/>
              </a:rPr>
              <a:t>is proposed for the Fort Erie Waterfront Area, referenced as </a:t>
            </a:r>
            <a:r>
              <a:rPr lang="en-US" sz="4400" b="1" dirty="0">
                <a:solidFill>
                  <a:schemeClr val="tx2"/>
                </a:solidFill>
                <a:latin typeface="Segoe UI" panose="020B0502040204020203" pitchFamily="34" charset="0"/>
                <a:cs typeface="Segoe UI" panose="020B0502040204020203" pitchFamily="34" charset="0"/>
              </a:rPr>
              <a:t>G.36 </a:t>
            </a:r>
            <a:r>
              <a:rPr lang="en-US" sz="4400" dirty="0">
                <a:solidFill>
                  <a:schemeClr val="tx2"/>
                </a:solidFill>
                <a:latin typeface="Segoe UI" panose="020B0502040204020203" pitchFamily="34" charset="0"/>
                <a:cs typeface="Segoe UI" panose="020B0502040204020203" pitchFamily="34" charset="0"/>
              </a:rPr>
              <a:t>in the draft Official Plan and on Schedule M. </a:t>
            </a:r>
          </a:p>
          <a:p>
            <a:pPr marL="360000">
              <a:spcBef>
                <a:spcPts val="1800"/>
              </a:spcBef>
            </a:pPr>
            <a:r>
              <a:rPr lang="en-US" sz="4400" dirty="0">
                <a:solidFill>
                  <a:schemeClr val="tx2"/>
                </a:solidFill>
                <a:latin typeface="Segoe UI" panose="020B0502040204020203" pitchFamily="34" charset="0"/>
                <a:cs typeface="Segoe UI" panose="020B0502040204020203" pitchFamily="34" charset="0"/>
              </a:rPr>
              <a:t>This site-specific policy reflects a recent </a:t>
            </a:r>
            <a:r>
              <a:rPr lang="en-US" sz="4400" b="1" dirty="0">
                <a:solidFill>
                  <a:schemeClr val="tx2"/>
                </a:solidFill>
                <a:latin typeface="Segoe UI" panose="020B0502040204020203" pitchFamily="34" charset="0"/>
                <a:cs typeface="Segoe UI" panose="020B0502040204020203" pitchFamily="34" charset="0"/>
              </a:rPr>
              <a:t>decision by the Ontario Land Tribunal </a:t>
            </a:r>
            <a:r>
              <a:rPr lang="en-US" sz="4400" dirty="0">
                <a:solidFill>
                  <a:schemeClr val="tx2"/>
                </a:solidFill>
                <a:latin typeface="Segoe UI" panose="020B0502040204020203" pitchFamily="34" charset="0"/>
                <a:cs typeface="Segoe UI" panose="020B0502040204020203" pitchFamily="34" charset="0"/>
              </a:rPr>
              <a:t>regarding lands located along the shoreline of Fort Erie, generally located between Port Albino Road and Helena Street.</a:t>
            </a:r>
          </a:p>
        </p:txBody>
      </p:sp>
      <p:sp>
        <p:nvSpPr>
          <p:cNvPr id="10" name="Oval 9">
            <a:extLst>
              <a:ext uri="{FF2B5EF4-FFF2-40B4-BE49-F238E27FC236}">
                <a16:creationId xmlns:a16="http://schemas.microsoft.com/office/drawing/2014/main" id="{30465511-1433-6B95-9F75-DE0182BB91DE}"/>
              </a:ext>
            </a:extLst>
          </p:cNvPr>
          <p:cNvSpPr/>
          <p:nvPr/>
        </p:nvSpPr>
        <p:spPr>
          <a:xfrm>
            <a:off x="16035955" y="12031071"/>
            <a:ext cx="1085850" cy="1085850"/>
          </a:xfrm>
          <a:prstGeom prst="ellipse">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2"/>
              </a:solidFill>
            </a:endParaRPr>
          </a:p>
        </p:txBody>
      </p:sp>
    </p:spTree>
    <p:extLst>
      <p:ext uri="{BB962C8B-B14F-4D97-AF65-F5344CB8AC3E}">
        <p14:creationId xmlns:p14="http://schemas.microsoft.com/office/powerpoint/2010/main" val="1885137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DE85C-D5C1-F003-8416-B5D1B77FDA5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046897F-8585-FB07-0F47-64442A00419D}"/>
              </a:ext>
            </a:extLst>
          </p:cNvPr>
          <p:cNvSpPr>
            <a:spLocks noGrp="1"/>
          </p:cNvSpPr>
          <p:nvPr>
            <p:ph type="title"/>
          </p:nvPr>
        </p:nvSpPr>
        <p:spPr/>
        <p:txBody>
          <a:bodyPr/>
          <a:lstStyle/>
          <a:p>
            <a:r>
              <a:rPr lang="en-US">
                <a:solidFill>
                  <a:schemeClr val="tx2"/>
                </a:solidFill>
              </a:rPr>
              <a:t>Thank you for participating!</a:t>
            </a:r>
          </a:p>
        </p:txBody>
      </p:sp>
      <p:sp>
        <p:nvSpPr>
          <p:cNvPr id="2" name="Rectangle: Rounded Corners 1">
            <a:extLst>
              <a:ext uri="{FF2B5EF4-FFF2-40B4-BE49-F238E27FC236}">
                <a16:creationId xmlns:a16="http://schemas.microsoft.com/office/drawing/2014/main" id="{D90F871E-C02E-491C-1156-512F01FE3B67}"/>
              </a:ext>
            </a:extLst>
          </p:cNvPr>
          <p:cNvSpPr/>
          <p:nvPr/>
        </p:nvSpPr>
        <p:spPr>
          <a:xfrm>
            <a:off x="823829" y="4150563"/>
            <a:ext cx="20237851" cy="1914958"/>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91395" tIns="491395" rIns="491395" bIns="491395" rtlCol="0" anchor="t"/>
          <a:lstStyle/>
          <a:p>
            <a:pPr>
              <a:spcAft>
                <a:spcPts val="3224"/>
              </a:spcAft>
            </a:pPr>
            <a:r>
              <a:rPr lang="en-CA" sz="5400" b="1">
                <a:solidFill>
                  <a:schemeClr val="tx2"/>
                </a:solidFill>
                <a:latin typeface="Segoe UI" panose="020B0502040204020203" pitchFamily="34" charset="0"/>
                <a:cs typeface="Segoe UI" panose="020B0502040204020203" pitchFamily="34" charset="0"/>
              </a:rPr>
              <a:t>What is next?</a:t>
            </a:r>
          </a:p>
          <a:p>
            <a:pPr>
              <a:spcAft>
                <a:spcPts val="3224"/>
              </a:spcAft>
            </a:pPr>
            <a:endParaRPr lang="en-CA" sz="4400" b="1">
              <a:solidFill>
                <a:schemeClr val="tx2"/>
              </a:solidFill>
              <a:latin typeface="Segoe UI" panose="020B0502040204020203" pitchFamily="34" charset="0"/>
              <a:cs typeface="Segoe UI" panose="020B0502040204020203" pitchFamily="34" charset="0"/>
            </a:endParaRPr>
          </a:p>
          <a:p>
            <a:pPr marL="767810" indent="-767810">
              <a:spcBef>
                <a:spcPts val="3224"/>
              </a:spcBef>
              <a:buFont typeface="Arial" panose="020B0604020202020204" pitchFamily="34" charset="0"/>
              <a:buChar char="•"/>
            </a:pPr>
            <a:endParaRPr lang="en-CA" sz="13800">
              <a:solidFill>
                <a:schemeClr val="tx2"/>
              </a:solidFill>
              <a:highlight>
                <a:srgbClr val="FFFF00"/>
              </a:highlight>
              <a:latin typeface="Segoe UI" panose="020B0502040204020203" pitchFamily="34" charset="0"/>
              <a:cs typeface="Segoe UI" panose="020B0502040204020203" pitchFamily="34" charset="0"/>
            </a:endParaRPr>
          </a:p>
        </p:txBody>
      </p:sp>
      <p:sp>
        <p:nvSpPr>
          <p:cNvPr id="4" name="Rectangle: Rounded Corners 3">
            <a:extLst>
              <a:ext uri="{FF2B5EF4-FFF2-40B4-BE49-F238E27FC236}">
                <a16:creationId xmlns:a16="http://schemas.microsoft.com/office/drawing/2014/main" id="{7E62AFEC-D576-670E-DC77-8F8E73CBF956}"/>
              </a:ext>
            </a:extLst>
          </p:cNvPr>
          <p:cNvSpPr/>
          <p:nvPr/>
        </p:nvSpPr>
        <p:spPr>
          <a:xfrm>
            <a:off x="18959429" y="4150562"/>
            <a:ext cx="20237851" cy="1914958"/>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91395" tIns="491395" rIns="491395" bIns="491395" rtlCol="0" anchor="t"/>
          <a:lstStyle/>
          <a:p>
            <a:pPr>
              <a:spcAft>
                <a:spcPts val="3224"/>
              </a:spcAft>
            </a:pPr>
            <a:r>
              <a:rPr lang="en-CA" sz="5400" b="1">
                <a:solidFill>
                  <a:schemeClr val="tx2"/>
                </a:solidFill>
                <a:latin typeface="Segoe UI" panose="020B0502040204020203" pitchFamily="34" charset="0"/>
                <a:cs typeface="Segoe UI" panose="020B0502040204020203" pitchFamily="34" charset="0"/>
              </a:rPr>
              <a:t>We Want to hear from You!</a:t>
            </a:r>
          </a:p>
          <a:p>
            <a:pPr>
              <a:spcAft>
                <a:spcPts val="3224"/>
              </a:spcAft>
            </a:pPr>
            <a:endParaRPr lang="en-CA" sz="5400" b="1">
              <a:solidFill>
                <a:schemeClr val="tx2"/>
              </a:solidFill>
              <a:latin typeface="Segoe UI" panose="020B0502040204020203" pitchFamily="34" charset="0"/>
              <a:cs typeface="Segoe UI" panose="020B0502040204020203" pitchFamily="34" charset="0"/>
            </a:endParaRPr>
          </a:p>
          <a:p>
            <a:pPr marL="767810" indent="-767810">
              <a:spcBef>
                <a:spcPts val="3224"/>
              </a:spcBef>
              <a:buFont typeface="Arial" panose="020B0604020202020204" pitchFamily="34" charset="0"/>
              <a:buChar char="•"/>
            </a:pPr>
            <a:endParaRPr lang="en-CA" sz="5400">
              <a:solidFill>
                <a:schemeClr val="tx2"/>
              </a:solidFill>
              <a:highlight>
                <a:srgbClr val="FFFF00"/>
              </a:highlight>
              <a:latin typeface="Segoe UI" panose="020B0502040204020203" pitchFamily="34" charset="0"/>
              <a:cs typeface="Segoe UI" panose="020B0502040204020203" pitchFamily="34" charset="0"/>
            </a:endParaRPr>
          </a:p>
        </p:txBody>
      </p:sp>
      <p:graphicFrame>
        <p:nvGraphicFramePr>
          <p:cNvPr id="5" name="Content Placeholder 2">
            <a:extLst>
              <a:ext uri="{FF2B5EF4-FFF2-40B4-BE49-F238E27FC236}">
                <a16:creationId xmlns:a16="http://schemas.microsoft.com/office/drawing/2014/main" id="{65BD9049-3919-182A-BEF7-15DFE1E52C49}"/>
              </a:ext>
            </a:extLst>
          </p:cNvPr>
          <p:cNvGraphicFramePr>
            <a:graphicFrameLocks noGrp="1"/>
          </p:cNvGraphicFramePr>
          <p:nvPr>
            <p:extLst>
              <p:ext uri="{D42A27DB-BD31-4B8C-83A1-F6EECF244321}">
                <p14:modId xmlns:p14="http://schemas.microsoft.com/office/powerpoint/2010/main" val="4061506423"/>
              </p:ext>
            </p:extLst>
          </p:nvPr>
        </p:nvGraphicFramePr>
        <p:xfrm>
          <a:off x="1278944" y="6248401"/>
          <a:ext cx="17097546" cy="746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Picture 9">
            <a:extLst>
              <a:ext uri="{FF2B5EF4-FFF2-40B4-BE49-F238E27FC236}">
                <a16:creationId xmlns:a16="http://schemas.microsoft.com/office/drawing/2014/main" id="{57BFC151-770B-B2FB-E70D-EDCA87D1E23A}"/>
              </a:ext>
            </a:extLst>
          </p:cNvPr>
          <p:cNvPicPr>
            <a:picLocks noChangeAspect="1"/>
          </p:cNvPicPr>
          <p:nvPr/>
        </p:nvPicPr>
        <p:blipFill>
          <a:blip r:embed="rId7"/>
          <a:stretch>
            <a:fillRect/>
          </a:stretch>
        </p:blipFill>
        <p:spPr>
          <a:xfrm>
            <a:off x="19558316" y="6065520"/>
            <a:ext cx="11514763" cy="7905365"/>
          </a:xfrm>
          <a:prstGeom prst="rect">
            <a:avLst/>
          </a:prstGeom>
        </p:spPr>
      </p:pic>
      <p:sp>
        <p:nvSpPr>
          <p:cNvPr id="12" name="Rectangle: Rounded Corners 11">
            <a:extLst>
              <a:ext uri="{FF2B5EF4-FFF2-40B4-BE49-F238E27FC236}">
                <a16:creationId xmlns:a16="http://schemas.microsoft.com/office/drawing/2014/main" id="{918BBBE5-12E3-D1E1-481B-50A63A1D7176}"/>
              </a:ext>
            </a:extLst>
          </p:cNvPr>
          <p:cNvSpPr/>
          <p:nvPr/>
        </p:nvSpPr>
        <p:spPr>
          <a:xfrm>
            <a:off x="8758988" y="16491482"/>
            <a:ext cx="23397411" cy="1914958"/>
          </a:xfrm>
          <a:prstGeom prst="roundRect">
            <a:avLst>
              <a:gd name="adj" fmla="val 1149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91395" tIns="491395" rIns="491395" bIns="491395" rtlCol="0" anchor="t"/>
          <a:lstStyle/>
          <a:p>
            <a:pPr>
              <a:spcAft>
                <a:spcPts val="3224"/>
              </a:spcAft>
            </a:pPr>
            <a:r>
              <a:rPr lang="en-CA" sz="5400" b="1" dirty="0">
                <a:solidFill>
                  <a:schemeClr val="tx2"/>
                </a:solidFill>
                <a:latin typeface="Segoe UI" panose="020B0502040204020203" pitchFamily="34" charset="0"/>
                <a:cs typeface="Segoe UI" panose="020B0502040204020203" pitchFamily="34" charset="0"/>
              </a:rPr>
              <a:t>Visit letstalk.forterie.ca/official-plan-review-and-update for project updates!</a:t>
            </a:r>
            <a:endParaRPr lang="en-CA" sz="5400" dirty="0">
              <a:solidFill>
                <a:schemeClr val="tx2"/>
              </a:solidFill>
              <a:latin typeface="Segoe UI" panose="020B0502040204020203" pitchFamily="34" charset="0"/>
              <a:cs typeface="Segoe UI" panose="020B0502040204020203" pitchFamily="34" charset="0"/>
            </a:endParaRPr>
          </a:p>
        </p:txBody>
      </p:sp>
      <p:pic>
        <p:nvPicPr>
          <p:cNvPr id="14" name="Graphic 13" descr="Internet with solid fill">
            <a:extLst>
              <a:ext uri="{FF2B5EF4-FFF2-40B4-BE49-F238E27FC236}">
                <a16:creationId xmlns:a16="http://schemas.microsoft.com/office/drawing/2014/main" id="{F56F5568-90C9-CECF-E03B-A1027AD1B7A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685679" y="15769700"/>
            <a:ext cx="3936030" cy="3936030"/>
          </a:xfrm>
          <a:prstGeom prst="rect">
            <a:avLst/>
          </a:prstGeom>
        </p:spPr>
      </p:pic>
      <p:pic>
        <p:nvPicPr>
          <p:cNvPr id="7" name="Picture 6" descr="A qr code with a logo&#10;&#10;AI-generated content may be incorrect.">
            <a:extLst>
              <a:ext uri="{FF2B5EF4-FFF2-40B4-BE49-F238E27FC236}">
                <a16:creationId xmlns:a16="http://schemas.microsoft.com/office/drawing/2014/main" id="{86214A57-E519-22BD-7722-CB177EACA38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97806" y="16291905"/>
            <a:ext cx="2891621" cy="2891621"/>
          </a:xfrm>
          <a:prstGeom prst="rect">
            <a:avLst/>
          </a:prstGeom>
        </p:spPr>
      </p:pic>
      <p:grpSp>
        <p:nvGrpSpPr>
          <p:cNvPr id="6" name="Group 5">
            <a:extLst>
              <a:ext uri="{FF2B5EF4-FFF2-40B4-BE49-F238E27FC236}">
                <a16:creationId xmlns:a16="http://schemas.microsoft.com/office/drawing/2014/main" id="{9E0D9D87-65F4-473A-77C6-E0A7B2E7EB48}"/>
              </a:ext>
            </a:extLst>
          </p:cNvPr>
          <p:cNvGrpSpPr/>
          <p:nvPr/>
        </p:nvGrpSpPr>
        <p:grpSpPr>
          <a:xfrm>
            <a:off x="3143616" y="12145180"/>
            <a:ext cx="13282922" cy="1570821"/>
            <a:chOff x="1814298" y="3930152"/>
            <a:chExt cx="13282922" cy="1570821"/>
          </a:xfrm>
        </p:grpSpPr>
        <p:sp>
          <p:nvSpPr>
            <p:cNvPr id="8" name="Rectangle 7">
              <a:extLst>
                <a:ext uri="{FF2B5EF4-FFF2-40B4-BE49-F238E27FC236}">
                  <a16:creationId xmlns:a16="http://schemas.microsoft.com/office/drawing/2014/main" id="{52477D43-188E-315A-6BB3-4092CD69B928}"/>
                </a:ext>
              </a:extLst>
            </p:cNvPr>
            <p:cNvSpPr/>
            <p:nvPr/>
          </p:nvSpPr>
          <p:spPr>
            <a:xfrm>
              <a:off x="1814298" y="3930152"/>
              <a:ext cx="13282922" cy="1570821"/>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CA">
                <a:solidFill>
                  <a:schemeClr val="tx2"/>
                </a:solidFill>
              </a:endParaRPr>
            </a:p>
          </p:txBody>
        </p:sp>
        <p:sp>
          <p:nvSpPr>
            <p:cNvPr id="9" name="TextBox 8">
              <a:extLst>
                <a:ext uri="{FF2B5EF4-FFF2-40B4-BE49-F238E27FC236}">
                  <a16:creationId xmlns:a16="http://schemas.microsoft.com/office/drawing/2014/main" id="{28782D32-371D-F97F-D434-6BF100326B75}"/>
                </a:ext>
              </a:extLst>
            </p:cNvPr>
            <p:cNvSpPr txBox="1"/>
            <p:nvPr/>
          </p:nvSpPr>
          <p:spPr>
            <a:xfrm>
              <a:off x="1814298" y="3930152"/>
              <a:ext cx="13282922" cy="1570821"/>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66245" tIns="166245" rIns="166245" bIns="166245" numCol="1" spcCol="1270" anchor="ctr" anchorCtr="0">
              <a:noAutofit/>
            </a:bodyPr>
            <a:lstStyle/>
            <a:p>
              <a:pPr marL="0" lvl="0" indent="0" algn="l" defTabSz="1955800">
                <a:lnSpc>
                  <a:spcPct val="100000"/>
                </a:lnSpc>
                <a:spcBef>
                  <a:spcPct val="0"/>
                </a:spcBef>
                <a:spcAft>
                  <a:spcPct val="35000"/>
                </a:spcAft>
                <a:buNone/>
              </a:pPr>
              <a:r>
                <a:rPr lang="en-CA" sz="4400" b="1" dirty="0">
                  <a:solidFill>
                    <a:schemeClr val="tx2"/>
                  </a:solidFill>
                  <a:latin typeface="Arial" panose="020B0604020202020204" pitchFamily="34" charset="0"/>
                  <a:cs typeface="Arial" panose="020B0604020202020204" pitchFamily="34" charset="0"/>
                </a:rPr>
                <a:t>Submit to Province for Approval</a:t>
              </a:r>
              <a:endParaRPr lang="en-US" sz="4400" b="1" kern="1200" dirty="0">
                <a:solidFill>
                  <a:schemeClr val="tx2"/>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195602634"/>
      </p:ext>
    </p:extLst>
  </p:cSld>
  <p:clrMapOvr>
    <a:masterClrMapping/>
  </p:clrMapOvr>
</p:sld>
</file>

<file path=ppt/theme/theme1.xml><?xml version="1.0" encoding="utf-8"?>
<a:theme xmlns:a="http://schemas.openxmlformats.org/drawingml/2006/main" name="Office Theme">
  <a:themeElements>
    <a:clrScheme name="Fort Erie OPR">
      <a:dk1>
        <a:sysClr val="windowText" lastClr="000000"/>
      </a:dk1>
      <a:lt1>
        <a:sysClr val="window" lastClr="FFFFFF"/>
      </a:lt1>
      <a:dk2>
        <a:srgbClr val="44546A"/>
      </a:dk2>
      <a:lt2>
        <a:srgbClr val="E7E6E6"/>
      </a:lt2>
      <a:accent1>
        <a:srgbClr val="098AB0"/>
      </a:accent1>
      <a:accent2>
        <a:srgbClr val="E21D38"/>
      </a:accent2>
      <a:accent3>
        <a:srgbClr val="098AB0"/>
      </a:accent3>
      <a:accent4>
        <a:srgbClr val="098AB0"/>
      </a:accent4>
      <a:accent5>
        <a:srgbClr val="098AB0"/>
      </a:accent5>
      <a:accent6>
        <a:srgbClr val="098AB0"/>
      </a:accent6>
      <a:hlink>
        <a:srgbClr val="1765A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t Erie OPR_Section 26 Presentation_DRAFT  -  Read-Only" id="{399AA24D-83E6-4D53-9882-9C72E5176C5D}" vid="{2596892C-ABFE-4AD2-B2DE-6D6FBD4383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a6a626f-7a91-437e-b887-a0fdef5465b4" xsi:nil="true"/>
    <lcf76f155ced4ddcb4097134ff3c332f xmlns="21660ece-cb0a-4e06-9e6d-b4eac518075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7DB03A6D0D22248B4587774AECCB7C1" ma:contentTypeVersion="14" ma:contentTypeDescription="Create a new document." ma:contentTypeScope="" ma:versionID="d9e9241c49ebbf09f3308563ffdfe382">
  <xsd:schema xmlns:xsd="http://www.w3.org/2001/XMLSchema" xmlns:xs="http://www.w3.org/2001/XMLSchema" xmlns:p="http://schemas.microsoft.com/office/2006/metadata/properties" xmlns:ns2="21660ece-cb0a-4e06-9e6d-b4eac5180756" xmlns:ns3="4a6a626f-7a91-437e-b887-a0fdef5465b4" targetNamespace="http://schemas.microsoft.com/office/2006/metadata/properties" ma:root="true" ma:fieldsID="9f88cab82cf1811318e337614333d84e" ns2:_="" ns3:_="">
    <xsd:import namespace="21660ece-cb0a-4e06-9e6d-b4eac5180756"/>
    <xsd:import namespace="4a6a626f-7a91-437e-b887-a0fdef5465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660ece-cb0a-4e06-9e6d-b4eac5180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5d298e1-810f-4711-8be9-ef4702f2a38a"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a6a626f-7a91-437e-b887-a0fdef5465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747a335f-3a84-4b4b-b596-cb8ac35f28c1}" ma:internalName="TaxCatchAll" ma:showField="CatchAllData" ma:web="4a6a626f-7a91-437e-b887-a0fdef5465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634CC7-8120-4489-82F0-68AF81C61A1F}">
  <ds:schemaRefs>
    <ds:schemaRef ds:uri="http://schemas.microsoft.com/office/infopath/2007/PartnerControls"/>
    <ds:schemaRef ds:uri="http://purl.org/dc/terms/"/>
    <ds:schemaRef ds:uri="http://schemas.microsoft.com/office/2006/documentManagement/types"/>
    <ds:schemaRef ds:uri="4a6a626f-7a91-437e-b887-a0fdef5465b4"/>
    <ds:schemaRef ds:uri="http://purl.org/dc/elements/1.1/"/>
    <ds:schemaRef ds:uri="http://schemas.openxmlformats.org/package/2006/metadata/core-properties"/>
    <ds:schemaRef ds:uri="21660ece-cb0a-4e06-9e6d-b4eac5180756"/>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AA39F2EC-948C-4744-A3D9-A46559A8C54A}">
  <ds:schemaRefs>
    <ds:schemaRef ds:uri="21660ece-cb0a-4e06-9e6d-b4eac5180756"/>
    <ds:schemaRef ds:uri="4a6a626f-7a91-437e-b887-a0fdef5465b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4591E39-91C5-4655-A2A9-56C92E9D119A}">
  <ds:schemaRefs>
    <ds:schemaRef ds:uri="http://schemas.microsoft.com/sharepoint/v3/contenttype/forms"/>
  </ds:schemaRefs>
</ds:datastoreItem>
</file>

<file path=docMetadata/LabelInfo.xml><?xml version="1.0" encoding="utf-8"?>
<clbl:labelList xmlns:clbl="http://schemas.microsoft.com/office/2020/mipLabelMetadata">
  <clbl:label id="{59096ad9-8b60-446a-90b7-017dbb9421a3}" enabled="1" method="Standard" siteId="{3d234255-e20f-4205-88a5-9658a402999b}" removed="0"/>
</clbl:labelList>
</file>

<file path=docProps/app.xml><?xml version="1.0" encoding="utf-8"?>
<Properties xmlns="http://schemas.openxmlformats.org/officeDocument/2006/extended-properties" xmlns:vt="http://schemas.openxmlformats.org/officeDocument/2006/docPropsVTypes">
  <Template>Fort Erie OPR_Section 26 Presentation_DRAFTV2</Template>
  <TotalTime>530</TotalTime>
  <Words>3073</Words>
  <Application>Microsoft Office PowerPoint</Application>
  <PresentationFormat>Custom</PresentationFormat>
  <Paragraphs>244</Paragraphs>
  <Slides>19</Slides>
  <Notes>5</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Town of Fort Erie Official Plan Review </vt:lpstr>
      <vt:lpstr>Tonight’s Agenda:</vt:lpstr>
      <vt:lpstr>Project Work Plan and Milestones</vt:lpstr>
      <vt:lpstr>What is an Official Plan? </vt:lpstr>
      <vt:lpstr>Part B: Vision for the Town of Fort Erie</vt:lpstr>
      <vt:lpstr>Part B: Official Plan Goals and Objectives</vt:lpstr>
      <vt:lpstr>PowerPoint Presentation</vt:lpstr>
      <vt:lpstr>Part D: Town Structure</vt:lpstr>
      <vt:lpstr>PowerPoint Presentation</vt:lpstr>
      <vt:lpstr>PowerPoint Presentation</vt:lpstr>
      <vt:lpstr>Part C: Land Use Designations</vt:lpstr>
      <vt:lpstr>Part C: Natural Environment System</vt:lpstr>
      <vt:lpstr>PowerPoint Presentation</vt:lpstr>
      <vt:lpstr>Part D: Town Wide Policies  Housing, Employment and Community Design</vt:lpstr>
      <vt:lpstr>PowerPoint Presentation</vt:lpstr>
      <vt:lpstr>Part D: Town Wide Policies Transportation, Infrastructure, and Public Service Facilities</vt:lpstr>
      <vt:lpstr>Part F: Implementation</vt:lpstr>
      <vt:lpstr>Part G: Site Specific Policy Areas</vt:lpstr>
      <vt:lpstr>Thank you for participating!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Town of Fort Erie Official Plan Review</dc:title>
  <dc:creator>Armstrong, Natalie</dc:creator>
  <cp:lastModifiedBy>Rappolt, Robert</cp:lastModifiedBy>
  <cp:revision>7</cp:revision>
  <dcterms:created xsi:type="dcterms:W3CDTF">2023-11-01T18:14:28Z</dcterms:created>
  <dcterms:modified xsi:type="dcterms:W3CDTF">2025-05-28T15:12:43Z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0x010100D7DB03A6D0D22248B4587774AECCB7C1</vt:lpwstr>
  </property>
  <property fmtid="{D5CDD505-2E9C-101B-9397-08002B2CF9AE}" pid="3" name="MediaServiceImageTags">
    <vt:lpwstr/>
  </property>
</Properties>
</file>